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7.xml" ContentType="application/vnd.openxmlformats-officedocument.presentationml.notesSlide+xml"/>
  <Override PartName="/ppt/ink/ink7.xml" ContentType="application/inkml+xml"/>
  <Override PartName="/ppt/ink/ink8.xml" ContentType="application/inkml+xml"/>
  <Override PartName="/ppt/notesSlides/notesSlide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1.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259" r:id="rId2"/>
    <p:sldMasterId id="2147484283" r:id="rId3"/>
    <p:sldMasterId id="2147484301" r:id="rId4"/>
    <p:sldMasterId id="2147484331" r:id="rId5"/>
    <p:sldMasterId id="2147484341" r:id="rId6"/>
    <p:sldMasterId id="2147484397" r:id="rId7"/>
    <p:sldMasterId id="2147484402" r:id="rId8"/>
  </p:sldMasterIdLst>
  <p:notesMasterIdLst>
    <p:notesMasterId r:id="rId22"/>
  </p:notesMasterIdLst>
  <p:handoutMasterIdLst>
    <p:handoutMasterId r:id="rId23"/>
  </p:handoutMasterIdLst>
  <p:sldIdLst>
    <p:sldId id="558" r:id="rId9"/>
    <p:sldId id="602" r:id="rId10"/>
    <p:sldId id="603" r:id="rId11"/>
    <p:sldId id="613" r:id="rId12"/>
    <p:sldId id="611" r:id="rId13"/>
    <p:sldId id="604" r:id="rId14"/>
    <p:sldId id="605" r:id="rId15"/>
    <p:sldId id="609" r:id="rId16"/>
    <p:sldId id="612" r:id="rId17"/>
    <p:sldId id="617" r:id="rId18"/>
    <p:sldId id="618" r:id="rId19"/>
    <p:sldId id="615" r:id="rId20"/>
    <p:sldId id="524" r:id="rId21"/>
  </p:sldIdLst>
  <p:sldSz cx="12436475" cy="6994525"/>
  <p:notesSz cx="7315200" cy="12344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889"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2F"/>
    <a:srgbClr val="948FD1"/>
    <a:srgbClr val="7872C4"/>
    <a:srgbClr val="373277"/>
    <a:srgbClr val="1E1F1F"/>
    <a:srgbClr val="F0A92F"/>
    <a:srgbClr val="8A3986"/>
    <a:srgbClr val="4BB6FF"/>
    <a:srgbClr val="928DCF"/>
    <a:srgbClr val="5952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2019" autoAdjust="0"/>
  </p:normalViewPr>
  <p:slideViewPr>
    <p:cSldViewPr snapToObjects="1">
      <p:cViewPr>
        <p:scale>
          <a:sx n="80" d="100"/>
          <a:sy n="80" d="100"/>
        </p:scale>
        <p:origin x="984" y="-49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65" d="100"/>
          <a:sy n="65" d="100"/>
        </p:scale>
        <p:origin x="3276" y="66"/>
      </p:cViewPr>
      <p:guideLst>
        <p:guide orient="horz" pos="3889"/>
        <p:guide pos="2305"/>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4143589" y="3"/>
            <a:ext cx="3169920" cy="617220"/>
          </a:xfrm>
          <a:prstGeom prst="rect">
            <a:avLst/>
          </a:prstGeom>
        </p:spPr>
        <p:txBody>
          <a:bodyPr vert="horz" lIns="112304" tIns="56152" rIns="112304" bIns="56152" rtlCol="0"/>
          <a:lstStyle>
            <a:lvl1pPr algn="r">
              <a:defRPr sz="1500"/>
            </a:lvl1pPr>
          </a:lstStyle>
          <a:p>
            <a:fld id="{E0172694-61BA-4353-BA89-77A3A7646F9B}" type="datetime1">
              <a:rPr lang="en-US" smtClean="0">
                <a:latin typeface="Segoe UI" pitchFamily="34" charset="0"/>
              </a:rPr>
              <a:t>4/29/17</a:t>
            </a:fld>
            <a:endParaRPr lang="en-US" dirty="0">
              <a:latin typeface="Segoe UI" pitchFamily="34" charset="0"/>
            </a:endParaRPr>
          </a:p>
        </p:txBody>
      </p:sp>
      <p:sp>
        <p:nvSpPr>
          <p:cNvPr id="9" name="Slide Number Placeholder 8"/>
          <p:cNvSpPr>
            <a:spLocks noGrp="1"/>
          </p:cNvSpPr>
          <p:nvPr>
            <p:ph type="sldNum" sz="quarter" idx="3"/>
          </p:nvPr>
        </p:nvSpPr>
        <p:spPr>
          <a:xfrm>
            <a:off x="6169152" y="11725040"/>
            <a:ext cx="1144356" cy="617220"/>
          </a:xfrm>
          <a:prstGeom prst="rect">
            <a:avLst/>
          </a:prstGeom>
        </p:spPr>
        <p:txBody>
          <a:bodyPr vert="horz" lIns="112304" tIns="56152" rIns="112304" bIns="56152" rtlCol="0" anchor="b"/>
          <a:lstStyle>
            <a:lvl1pPr algn="r">
              <a:defRPr sz="15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41413" y="11725043"/>
            <a:ext cx="5827738" cy="619362"/>
          </a:xfrm>
          <a:prstGeom prst="rect">
            <a:avLst/>
          </a:prstGeom>
        </p:spPr>
        <p:txBody>
          <a:bodyPr vert="horz" lIns="112304" tIns="56152" rIns="112304" bIns="56152" rtlCol="0" anchor="b"/>
          <a:lstStyle>
            <a:lvl1pPr algn="l">
              <a:defRPr sz="1500"/>
            </a:lvl1pPr>
          </a:lstStyle>
          <a:p>
            <a:r>
              <a:rPr lang="en-US" sz="6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3"/>
            <a:ext cx="3169920" cy="617220"/>
          </a:xfrm>
          <a:prstGeom prst="rect">
            <a:avLst/>
          </a:prstGeom>
        </p:spPr>
        <p:txBody>
          <a:bodyPr vert="horz" lIns="112304" tIns="56152" rIns="112304" bIns="56152" rtlCol="0"/>
          <a:lstStyle>
            <a:lvl1pPr algn="l">
              <a:defRPr sz="1500">
                <a:latin typeface="Segoe UI" pitchFamily="34" charset="0"/>
              </a:defRPr>
            </a:lvl1pPr>
          </a:lstStyle>
          <a:p>
            <a:r>
              <a:rPr lang="en-US" dirty="0"/>
              <a:t>Build 2014</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22T03:51:01.111"/>
    </inkml:context>
    <inkml:brush xml:id="br0">
      <inkml:brushProperty name="width" value="0.13333" units="cm"/>
      <inkml:brushProperty name="height" value="0.13333" units="cm"/>
      <inkml:brushProperty name="color" value="#57D200"/>
    </inkml:brush>
  </inkml:definitions>
  <inkml:traceGroup>
    <inkml:annotationXML>
      <emma:emma xmlns:emma="http://www.w3.org/2003/04/emma" version="1.0">
        <emma:interpretation id="{08181C84-F71C-44C2-9CBD-E6AC1E1E7C1B}" emma:medium="tactile" emma:mode="ink">
          <msink:context xmlns:msink="http://schemas.microsoft.com/ink/2010/main" type="inkDrawing" rotatedBoundingBox="11215,5373 17879,3047 18197,3957 11533,6284" semanticType="callout" shapeName="Other">
            <msink:sourceLink direction="with" ref="{C78277CA-105B-4140-8D69-44B71A9173E6}"/>
            <msink:sourceLink direction="with" ref="{76A0B53E-E00B-4C0A-AFBA-040DFFD4B4A9}"/>
          </msink:context>
        </emma:interpretation>
      </emma:emma>
    </inkml:annotationXML>
    <inkml:trace contextRef="#ctx0" brushRef="#br0">12082 6360 5888,'0'-5'2176,"9"5"-1152,9-7-1120,-13 2 352,4 0-288,9-3 32,5 1 0,-1 0 64,1-5-32,-2-1-96,2-4 32,0-2-32,9-6 0,9-2 128,-2-9 96,2-1 0,5 1 64,4 0 64,-2-4 64,12 4-256,-1-16-32,-2-4-64,7 4 64,12-4-32,6-4 64,3-16-64,6 8-32,-6 4-64,-3 8 32,21-13 32,5 1 64,1-5 32,-1 5 32,0 1-64,18-10-64,6 5 32,3 4-32,-9 7 0,18-7 64,0 1-32,0 7 64,-9-2-128,11 4 0,-2 2 32,-4-1 0,-1 1 0,1 7 0,13 5-96,-4 8 64,31-4 32,10 9 64,-14 6-32,-9 1 64,-14 8-128,5 4 0,-9 4 160,-9 5 64,-1-2 128,-13 5 32,9 0-96,-9 5-96,2 2 0,-12 1-32,-12 0 0,-13 0 64,-2 5 96,-2-1 64,-7-1 32,-16 1 0,-6 9-64,-13-6 32,-4-3-192,-9 0-96,-6 0-32,-4-4-32,-3-4-1344,-10-11-608,-9-17-1920</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19:16:59.601"/>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510B2D71-F1E3-4AE8-975D-76F0D3E440CC}" emma:medium="tactile" emma:mode="ink">
          <msink:context xmlns:msink="http://schemas.microsoft.com/ink/2010/main" type="writingRegion" rotatedBoundingBox="21965,9536 23645,12945 22651,13435 20970,10026"/>
        </emma:interpretation>
      </emma:emma>
    </inkml:annotationXML>
    <inkml:traceGroup>
      <inkml:annotationXML>
        <emma:emma xmlns:emma="http://www.w3.org/2003/04/emma" version="1.0">
          <emma:interpretation id="{BEFFFD07-8DD4-4BAA-81CA-F69C6A9FCD0E}" emma:medium="tactile" emma:mode="ink">
            <msink:context xmlns:msink="http://schemas.microsoft.com/ink/2010/main" type="paragraph" rotatedBoundingBox="21965,9536 23645,12945 22651,13435 20970,10026" alignmentLevel="1"/>
          </emma:interpretation>
        </emma:emma>
      </inkml:annotationXML>
      <inkml:traceGroup>
        <inkml:annotationXML>
          <emma:emma xmlns:emma="http://www.w3.org/2003/04/emma" version="1.0">
            <emma:interpretation id="{63A3062B-9D16-481F-803B-600449906970}" emma:medium="tactile" emma:mode="ink">
              <msink:context xmlns:msink="http://schemas.microsoft.com/ink/2010/main" type="line" rotatedBoundingBox="21965,9536 23645,12945 22651,13435 20970,10026"/>
            </emma:interpretation>
          </emma:emma>
        </inkml:annotationXML>
        <inkml:traceGroup>
          <inkml:annotationXML>
            <emma:emma xmlns:emma="http://www.w3.org/2003/04/emma" version="1.0">
              <emma:interpretation id="{443D0CAD-CA90-44A6-955F-A194186A7A8A}" emma:medium="tactile" emma:mode="ink">
                <msink:context xmlns:msink="http://schemas.microsoft.com/ink/2010/main" type="inkWord" rotatedBoundingBox="21965,9536 23645,12945 22651,13435 20970,10026"/>
              </emma:interpretation>
              <emma:one-of disjunction-type="recognition" id="oneOf0">
                <emma:interpretation id="interp0" emma:lang="en-US" emma:confidence="0">
                  <emma:literal>*m</emma:literal>
                </emma:interpretation>
                <emma:interpretation id="interp1" emma:lang="en-US" emma:confidence="0">
                  <emma:literal>*n</emma:literal>
                </emma:interpretation>
                <emma:interpretation id="interp2" emma:lang="en-US" emma:confidence="0">
                  <emma:literal>*in</emma:literal>
                </emma:interpretation>
                <emma:interpretation id="interp3" emma:lang="en-US" emma:confidence="0">
                  <emma:literal>*on</emma:literal>
                </emma:interpretation>
                <emma:interpretation id="interp4" emma:lang="en-US" emma:confidence="0">
                  <emma:literal>*im</emma:literal>
                </emma:interpretation>
              </emma:one-of>
            </emma:emma>
          </inkml:annotationXML>
          <inkml:trace contextRef="#ctx0" brushRef="#br0">21558 10131 6656,'0'10'2528,"-6"35"-1344,6-17-384,0-18 864,0 4-352,0-1-96,0 6-288,0 4-129,0 8-415,0 6 32,0 16 96,0-3 96,6 4 96,-6-12-256,0 18-32,0 0-96,0 0 32,-6-4-128,1-10-64,0-10-64,-1-8-96,1 0 32,5-14 32,0-6-960,0-2-352,0-29-5343,5-10 1439</inkml:trace>
          <inkml:trace contextRef="#ctx0" brushRef="#br0" timeOffset="469">21500 10016 9728,'0'6'3680,"-5"-6"-1984,5 8-1344,0-8 895,0 6-319,5-2 0,6 5-96,9 0-32,12-1-448,20 6 64,20 0 96,6 6-192,4 11-96,-8-3-64,-1-5-32,-7 1-64,-3-1 32,11-6 0,-13-3 32,-9-3 0,-5-2 64,-15-4-32,-13-2 0,-3-3-1152,-11 0-544,-16 0-2176,1 0-895,-9 6-65</inkml:trace>
          <inkml:trace contextRef="#ctx0" brushRef="#br0" timeOffset="1101">21589 11105 7040,'0'0'2624,"0"0"-1408,0 0-640,0 0 736,0 0-192,5-6 64,0 1-192,11-4 31,15-5-575,4 0 224,12-3 192,11-16-128,3-4 32,7-8-128,0-16-96,-2 7-224,-3-2-128,16-4-96,-8 10 0,-3 3 0,-5 10 96,-17 6-160,-15 6-32,-5 8-864,-15 3-2336,-11 5-191,-5 4-1793</inkml:trace>
          <inkml:trace contextRef="#ctx0" brushRef="#br0" timeOffset="1834">21910 10311 7552,'-21'38'2816,"6"-1"-1536,-6 41-928,12-41 672,-2 17-480,1 11-128,0 10-256,-1-11-64,1-4-32,4-10 32,6-13 0,0-4-832,6-19-288,-1-10-960,5-22-448,1-15-448</inkml:trace>
          <inkml:trace contextRef="#ctx0" brushRef="#br0" timeOffset="1618">21802 10298 6144,'-6'18'2272,"-4"4"-1216,-6 15-544,10-18 704,-4 18-448,5 13-32,-11 6-224,6 4 0,-1 1-288,6 4-128,0-11 0,5-12-128,0-11-64,5-26-3040,6-18-544</inkml:trace>
          <inkml:trace contextRef="#ctx0" brushRef="#br0" timeOffset="1386">21610 10335 5888,'0'3'2176,"-6"11"-1152,1 14-640,0-5 608,0 19-320,-1 9 32,1 13-128,0 10-64,5 4-256,-5-8-96,5-10-32,0-10-64,0-3 32,0-21-1120,5-7-512,0-13-1888</inkml:trace>
          <inkml:trace contextRef="#ctx0" brushRef="#br0" timeOffset="2332">22118 10349 8448,'4'3'3232,"-24"16"-1728,9 18-1248,0 0 768,1 13-576,0 10-64,-1 10-192,-4 8-32,6-13-96,-2-9-128,6-16 32,0-7-832,5-10-352,5-37-320,6-9-32,-3-19-352,8-3-1472,5-20 512</inkml:trace>
          <inkml:trace contextRef="#ctx0" brushRef="#br0" timeOffset="2332">22186 10357 8704,'0'9'3328,"-6"10"-1792,1 13-1376,-6 4 768,6 12-576,0 2-128,-1 1-992,2-9-352,-2-2-2848</inkml:trace>
          <inkml:trace contextRef="#ctx0" brushRef="#br0" timeOffset="2072">21999 10380 7936,'-5'19'2976,"-5"4"-1600,-6 45-1248,5-30 672,-4 16-448,-1 11-32,0 5-256,1-5-64,4-9 0,1-12-96,4-6 0,6-16-1152,6-12-512,4-24-512,1-18-1344,4-14 832</inkml:trace>
          <inkml:trace contextRef="#ctx0" brushRef="#br0" timeOffset="2874">22202 11018 8448,'0'3'3232,"0"3"-1728,0 2-1120,0-2 768,0 2-480,5 6-64,0 0-1,4 4 1,7 10-320,-1 8 32,27 11 96,5 9 128,15 9 64,6 12-192,0 6 0,-18-18-128,28 45 0,-10 5-160,-1 20-96,-10-1 64,12-5 0,-14 9-32,-7 9 32,-12-4 288,-10-9 128,-10-10 128,-5-14 0,-17-3-160,-9-6-32,-1-17-192,0-16 0,6-12-384,-1-9-64,1-16-1536,5-8-608,-1-9-3967</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19:17:22.801"/>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8266DE48-601B-44C0-98C7-FAD0334B99DD}" emma:medium="tactile" emma:mode="ink">
          <msink:context xmlns:msink="http://schemas.microsoft.com/ink/2010/main" type="writingRegion" rotatedBoundingBox="12222,13077 13057,12409 13711,13228 12875,13896"/>
        </emma:interpretation>
      </emma:emma>
    </inkml:annotationXML>
    <inkml:traceGroup>
      <inkml:annotationXML>
        <emma:emma xmlns:emma="http://www.w3.org/2003/04/emma" version="1.0">
          <emma:interpretation id="{24A7CE9D-3CAD-4756-8CF9-7B0F70FE63BC}" emma:medium="tactile" emma:mode="ink">
            <msink:context xmlns:msink="http://schemas.microsoft.com/ink/2010/main" type="paragraph" rotatedBoundingBox="12222,13077 13057,12409 13711,13228 12875,13896" alignmentLevel="1"/>
          </emma:interpretation>
        </emma:emma>
      </inkml:annotationXML>
      <inkml:traceGroup>
        <inkml:annotationXML>
          <emma:emma xmlns:emma="http://www.w3.org/2003/04/emma" version="1.0">
            <emma:interpretation id="{A0440955-5096-4029-A34D-102EE2C32702}" emma:medium="tactile" emma:mode="ink">
              <msink:context xmlns:msink="http://schemas.microsoft.com/ink/2010/main" type="line" rotatedBoundingBox="12222,13077 13057,12409 13711,13228 12875,13896"/>
            </emma:interpretation>
          </emma:emma>
        </inkml:annotationXML>
        <inkml:traceGroup>
          <inkml:annotationXML>
            <emma:emma xmlns:emma="http://www.w3.org/2003/04/emma" version="1.0">
              <emma:interpretation id="{86AAB50B-2F59-4863-8CFA-11A7A2E2A875}" emma:medium="tactile" emma:mode="ink">
                <msink:context xmlns:msink="http://schemas.microsoft.com/ink/2010/main" type="inkWord" rotatedBoundingBox="12222,13077 13057,12409 13711,13228 12875,13896">
                  <msink:destinationLink direction="with" ref="{8168C927-E20A-4A08-B1AC-C5184D8D4043}"/>
                </msink:context>
              </emma:interpretation>
              <emma:one-of disjunction-type="recognition" id="oneOf0">
                <emma:interpretation id="interp0" emma:lang="en-US" emma:confidence="0">
                  <emma:literal>Dan</emma:literal>
                </emma:interpretation>
                <emma:interpretation id="interp1" emma:lang="en-US" emma:confidence="0">
                  <emma:literal>Dean</emma:literal>
                </emma:interpretation>
                <emma:interpretation id="interp2" emma:lang="en-US" emma:confidence="0">
                  <emma:literal>Dion</emma:literal>
                </emma:interpretation>
                <emma:interpretation id="interp3" emma:lang="en-US" emma:confidence="0">
                  <emma:literal>Den</emma:literal>
                </emma:interpretation>
                <emma:interpretation id="interp4" emma:lang="en-US" emma:confidence="0">
                  <emma:literal>Deon</emma:literal>
                </emma:interpretation>
              </emma:one-of>
            </emma:emma>
          </inkml:annotationXML>
          <inkml:trace contextRef="#ctx0" brushRef="#br0">12574 13255 12288,'-53'0'4639,"43"7"-2495,10-7-1568,0 0 1152</inkml:trace>
          <inkml:trace contextRef="#ctx0" brushRef="#br0" timeOffset="216">12538 13272 22719,'24'20'832,"13"2"-480,10 6-224,5 9-32,4 8 0,2 6 32,-6 14 0,-1-4 0,1-7-64,-10-4-64,0-2-128,-5-7 0,-13-9-1056,-3-9-416,-10-4-2080,-6-11-927,-5-8-257</inkml:trace>
          <inkml:trace contextRef="#ctx0" brushRef="#br0" timeOffset="864">12391 13245 6144,'5'0'2272,"-5"0"-1216,10 0-544,-4 0 768,-1 0-96,5 0 64,17 0-256,14-3-64,10-8-512,12-3-32,5-3-33,-2-3-127,2 2-64,-5-18-64,-2-2-96,2 12 32,10 1-32,-17 2 64,-3 6 32,-6 6 32,-5 3 0,-13 2-64,-2 3 32,-6-2 64,-1 1 64,1 4-32,-5 0-32,0-5-96,0 0 32,-1 1-128,-1-1 0,-3 5 32,-1 0 64,1 0-32,-1 0 64,1 5-64,-6-1-32,0 1 224,0 0 96,1 4-32,-6 0 64,0 5-64,0 8 64,-6 6-128,1 6 32,0 11-32,-6 0 96,1 17-32,-6 10 0,-5 12 32,2 4 128,-2-1-192,0-8 0,-10-11-192,5-8-128,5-8 32,-6-16 0,6-14-1024,7-8-480,-1-14-1632,15-14-639,10-22-1025</inkml:trace>
          <inkml:trace contextRef="#ctx0" brushRef="#br0" timeOffset="1532">13034 12977 6656,'0'0'2528,"-4"34"-1344,-2 16-384,1-27 800,-6 14-384,1-1-64,0 24-192,-1 15 31,0 7-543,1 10-32,0-13-64,-1-9-128,6-16-64,5-12-576,0-20-192,10-25-1279,6-22-449,0-20-1600,4-11-1056,7-22 2304</inkml:trace>
          <inkml:trace contextRef="#ctx0" brushRef="#br0" timeOffset="1302">12909 12977 8960,'-3'-5'3424,"-3"15"-1856,1 22-992,0-13 896,0 4-481,5 4-191,0 15-96,0-5-64,-6 14-352,6-1-32,-5 1-32,5-6-96,0 2-32,0-10-320,0-9-96,0-11-1248,0-6-511,0-16-897,5-15-320,6-11-192</inkml:trace>
          <inkml:trace contextRef="#ctx0" brushRef="#br0" timeOffset="1986">13190 13106 9088,'-6'28'3424,"-4"0"-1856,-6 23-1120,6-15 896,0 15-513,-1 8-95,-4 6-224,4 5 0,0 0-288,3-16-128,-3-7 0,6-11-576,5-13-192,0-32-608,5-13-159,0-17-225,6-11-96,3-18 416,1 3 160,1 4 704,0 10 320,-6 15 928,1 8 448,-6 14 288,1 14 128,-6 24-608,0 13-192,0 13-512,-6 10-128,1 13-192,5-12-32,-5-10-128,5-9 32,0-16-640,5-44-1152,10-23 192,1-10-640,10-19-1344,6-3 832,-2-1 7104,-4 10-960,-5 27 0,-10 23-1216,-7 19-577,-4 22-671,-4 15-160,-7 17-384,-10 6-160,0 10 0,0-11-224,7-13-32,4-9-1983,25-42-3777</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19:17:25.735"/>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8168C927-E20A-4A08-B1AC-C5184D8D4043}" emma:medium="tactile" emma:mode="ink">
          <msink:context xmlns:msink="http://schemas.microsoft.com/ink/2010/main" type="inkDrawing" rotatedBoundingBox="10885,14865 12674,13551 12898,13856 11109,15170" semanticType="callout" shapeName="Other">
            <msink:sourceLink direction="with" ref="{86AAB50B-2F59-4863-8CFA-11A7A2E2A875}"/>
          </msink:context>
        </emma:interpretation>
      </emma:emma>
    </inkml:annotationXML>
    <inkml:trace contextRef="#ctx0" brushRef="#br0">12841 13719 8960,'6'28'3424,"-6"-9"-1856,-6-2-1184,6-11 768,0 2-193,0 3 65,0 1-96,-5 2 0,0 5-512,-6 4 320,1 5 128,-6 14 32,-10 12 32,-19 16-96,-13 14 32,0 6-192,-4-1-32,-5-7-64,-11 2 0,-10-5 0,-16-6-64,1-8 96,3-9 0,8-11-544,3-3-160,7-11 0,-2-8 32,12-9-96,-1-4 32,6-1-96,-11 0 64,10 1-64,12 2 0,4 8-96,10-1-32,10-7-672,6 2-192,12-3-1920,9-3-864,14-2-2047</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1T07:54:52.791"/>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F2D958FC-AFEA-47CE-B418-A191CB32D2A2}" emma:medium="tactile" emma:mode="ink">
          <msink:context xmlns:msink="http://schemas.microsoft.com/ink/2010/main" type="writingRegion" rotatedBoundingBox="19545,3990 20337,4654 19990,5067 19199,4403"/>
        </emma:interpretation>
      </emma:emma>
    </inkml:annotationXML>
    <inkml:traceGroup>
      <inkml:annotationXML>
        <emma:emma xmlns:emma="http://www.w3.org/2003/04/emma" version="1.0">
          <emma:interpretation id="{FF5C474A-CA09-4CC3-95C2-D70ACFFEC4DA}" emma:medium="tactile" emma:mode="ink">
            <msink:context xmlns:msink="http://schemas.microsoft.com/ink/2010/main" type="paragraph" rotatedBoundingBox="19545,3990 20337,4654 19990,5067 19199,4403" alignmentLevel="1"/>
          </emma:interpretation>
        </emma:emma>
      </inkml:annotationXML>
      <inkml:traceGroup>
        <inkml:annotationXML>
          <emma:emma xmlns:emma="http://www.w3.org/2003/04/emma" version="1.0">
            <emma:interpretation id="{B65C3DED-42B5-4AF5-9662-88E8D16D036C}" emma:medium="tactile" emma:mode="ink">
              <msink:context xmlns:msink="http://schemas.microsoft.com/ink/2010/main" type="line" rotatedBoundingBox="19545,3990 20337,4654 19990,5067 19199,4403"/>
            </emma:interpretation>
          </emma:emma>
        </inkml:annotationXML>
        <inkml:traceGroup>
          <inkml:annotationXML>
            <emma:emma xmlns:emma="http://www.w3.org/2003/04/emma" version="1.0">
              <emma:interpretation id="{4FC1F7C2-4563-4CC2-A457-C89FBED9580D}" emma:medium="tactile" emma:mode="ink">
                <msink:context xmlns:msink="http://schemas.microsoft.com/ink/2010/main" type="inkWord" rotatedBoundingBox="19545,3990 20337,4654 19990,5067 19199,4403"/>
              </emma:interpretation>
              <emma:one-of disjunction-type="recognition" id="oneOf0">
                <emma:interpretation id="interp0" emma:lang="en-US" emma:confidence="0">
                  <emma:literal>War</emma:literal>
                </emma:interpretation>
                <emma:interpretation id="interp1" emma:lang="en-US" emma:confidence="0">
                  <emma:literal>Woot</emma:literal>
                </emma:interpretation>
                <emma:interpretation id="interp2" emma:lang="en-US" emma:confidence="0">
                  <emma:literal>am</emma:literal>
                </emma:interpretation>
                <emma:interpretation id="interp3" emma:lang="en-US" emma:confidence="0">
                  <emma:literal>Woo</emma:literal>
                </emma:interpretation>
                <emma:interpretation id="interp4" emma:lang="en-US" emma:confidence="0">
                  <emma:literal>im</emma:literal>
                </emma:interpretation>
              </emma:one-of>
            </emma:emma>
          </inkml:annotationXML>
          <inkml:trace contextRef="#ctx0" brushRef="#br0">19560 4736 6784,'0'-3'2528,"0"-3"-1344,22 6-1024,-16 0 608,-1-4-128,0-1 0,1-1 32,0 3 32,-1-3-384,0 6 256,-5 0 64,0 0-64,6 6-1,-6-3-191,0 8 0,6 2-224,-1 8-32,0-1 0,7 4 0,-7 9-160,6 6 32,6 1 128,0 3 64,-1 1 128,-1 5 32,2-6-32,-1 1-32,-5 0-96,0-5-32,0-10-32,-6 1 0,7-6-64,-7-6-64,0-3 32,1 0-32,0-1 64,0-8-32,-6-2 64,5 1-128,0-5 0,1-5 32,0 5 0,4 0-96,2 0 64,10-4-32,-2-2 0,8-3 0,4 4 0,8-4 64,-2 3 64,10-3-32,7 0-32,0-6 32,1 0 32,-14 0-32,-4 6-32,-4-6 32,-6 6-32,-6-2 64,-6 2 32,1 3-672,-6 6-320,-7 6-1887,-4-6-833,-10 0-800</inkml:trace>
          <inkml:trace contextRef="#ctx0" brushRef="#br0" timeOffset="490">19643 4762 5376,'0'0'2016,"-44"-22"-1088,22 15-672,11 7 576,11 0-128,0 0-32</inkml:trace>
          <inkml:trace contextRef="#ctx0" brushRef="#br0" timeOffset="1763">19857 4941 5632,'-5'11'2112,"-1"-1"-1152,6 4-640,-6 1 640,6 0-448,0 14-32,0-2-224,0 14 0,0-2-160,0-6 0,0 2 32,0-11-64,0-6 32,0-3-128,6-10-64,-6-10-640,6-4-320,-1-6-32,0-4 0,1-9 416,5-2 224,0 0 288,-5 6 160,-1 4 320,0 6 96,1 4 576,-2 4 224,2 12-352,-1 14-96,-5 8-384,0 12-96,0 0-160,0-2-32,0-8-32,0-6 32,0-10 0,5-8 32,1-18-160,5-2 32,0-10 0,5-10 64,-4-6-96,-2 2-64,2 4 64,-1 10 64,-6 4-64,1 6 0,0 10 160,-1 4 64,-5 24 128,0 0 32,0 0-32,0 0-32,0-4-96,5-2 32,1-6-128,0-12 0,-1-12-32,0 3-64,1-15 96,5 4 0,-6 1-192,7 5 0,-3 8 32,-4 17 96,7 2 0,-2 7-32,-4 0 32,5-4-32,-6-8-800,1-4-256,0-8-2208,-1-16-1472,0-13 1952</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1T07:54:55.193"/>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DCC6E517-DC44-4FA4-A11E-EB2115AEA0CE}" emma:medium="tactile" emma:mode="ink">
          <msink:context xmlns:msink="http://schemas.microsoft.com/ink/2010/main" type="inkDrawing" rotatedBoundingBox="19712,4218 21756,3040 21875,3246 19831,4424" semanticType="callout" shapeName="Other">
            <msink:sourceLink direction="with" ref="{5170C233-15D0-41A1-89F3-F442240A054B}"/>
          </msink:context>
        </emma:interpretation>
      </emma:emma>
    </inkml:annotationXML>
    <inkml:trace contextRef="#ctx0" brushRef="#br0">20002 4981 5888,'0'0'2272,"-16"0"-1216,21-6-800,-5 6 576,0-5-128,0 1-32,6-7 64,-1 2 0,6-6-384,1-3 64,4-12 32,6-8-32,11-12 64,21-4 32,18-14 64,14-9-193,3 0-63,5-3-160,3 8-64,23 4 32,13 0 64,-3 9 192,-10 0 64,-4 11-160,-13 4-96,2 5 32,4 6 0,-4 4-32,-13-1-32,-9 6-32,-19 4 64,-8 5-32,-12 1 0,-17 10-96,-10-2-64,-6 6-1824,-2 0-767,-9 0-2497</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1T07:54:53.603"/>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5170C233-15D0-41A1-89F3-F442240A054B}" emma:medium="tactile" emma:mode="ink">
          <msink:context xmlns:msink="http://schemas.microsoft.com/ink/2010/main" type="inkDrawing" rotatedBoundingBox="19406,4178 20347,4582 20317,4652 19375,4249" shapeName="Other">
            <msink:destinationLink direction="with" ref="{DCC6E517-DC44-4FA4-A11E-EB2115AEA0CE}"/>
          </msink:context>
        </emma:interpretation>
      </emma:emma>
    </inkml:annotationXML>
    <inkml:trace contextRef="#ctx0" brushRef="#br0">19566 4742 11648,'0'10'800,"11"0"224,0 0-288,0-1-128,5 2-64,6 2-32,6 2 0,0 5-193,3 0-127,8 4 32,-1 0 0,7 0-32,-7 0-32,-1-4 96,2-2 160,-1-3-224,1 0-32,0-4-96,3 4 32,8-6 0,-6 0 96,6 6-96,-8 0 0,-3-1-32,0 1-64,-6-6 32,-6 1 32,-5 0-32,-5-6 64,-6 8 0,-7-12 32,-4 0-704,-4-6-256,-1 6-1279,-7 0-481,1-6-1888</inkml:trace>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1T07:54:58.637"/>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2792CCF8-DDBE-4E6E-AFDD-0E34C2BB9D05}" emma:medium="tactile" emma:mode="ink">
          <msink:context xmlns:msink="http://schemas.microsoft.com/ink/2010/main" type="inkDrawing" rotatedBoundingBox="21302,9164 21371,7724 22318,7769 22249,9210" hotPoints="21384,8180 22387,7759 21956,9105" semanticType="enclosure" shapeName="IsoscelesTriangle">
            <msink:sourceLink direction="with" ref="{F4F2628E-3F81-4A6F-A9E8-CDF3E6BFF856}"/>
            <msink:destinationLink direction="with" ref="{71F5DDD9-B16F-483B-AB48-F73C959C10A5}"/>
          </msink:context>
        </emma:interpretation>
      </emma:emma>
    </inkml:annotationXML>
    <inkml:trace contextRef="#ctx0" brushRef="#br0">21586 8775 5376,'0'9'2016,"0"15"-1088,0 15-736,0-24 544,0-1-96,6 1 0,-1 6 160,6 3 32,6 5-416,-1 4 32,10 5 64,13 7-64,0 4 64,-1-1-160,-5 6-32,-1-10 0,1 0 32,-5-5-32,-1-6 31,-5-3 1,0-6 32,0 0-192,-5 2-64,-2-3-64,-4 1-64,0 0 32,0-3-32,0-3 0,0 2 64,0 4-96,0-4-64,-5-5 128,-1 0 96,-5-6-192,0-4-96,0-5-1471,-5-5-673,-1 0-2080</inkml:trace>
    <inkml:trace contextRef="#ctx0" brushRef="#br0" timeOffset="-833">21509 8751 5376,'0'0'2016,"0"0"-1088,11 0-608,-11 0 544,0 0-64,6-5 0,-1-1-96,6 3 32,1-3-416,4 1 32,6-5 64,6 1 192,25-2 96,14-2 0,4-2 32,5-5-289,1-13-31,-7-7-160,-3 6 0,-7-1 128,1 2 64,-13 4-224,-4 5-64,-5 4-96,-6 5 32,-5 6-64,-8-1 64,-3 1 0,-1 4 32,-5-1-64,-11 2-64,-5-1-1184,-1-1-544,-5 6-3295</inkml:trace>
    <inkml:trace contextRef="#ctx0" brushRef="#br0" timeOffset="-1435">21586 8722 6656,'0'0'2464,"0"4"-1344,0 1-672,0-5 640,0 0-256,0 9-32,0 2-320,6-1-128,-1 19-192,6 4 288,6 6 192,-1 5 32,10 10 63,18 4-127,1 1 0,-7-5-256,1-1-64,-8-5-160,-3-9-32,-6-4-32,-5-8 32,-6-1-1280,-6-7-511,-5-5-1217,0-4-512,-5-10-192</inkml:trace>
    <inkml:trace contextRef="#ctx0" brushRef="#br0" timeOffset="618">22200 9762 5120,'0'0'2016,"0"0"-1088,0-5-672,0 1 512,0-7 32,6 2 64,-6-6 32,10 0 64,-4-14-512,-2-4 96,1-2 96,-5-4-160,5 0 0,1-5-288,0-19-64,-1-5-64,6-5-64,1-5 96,-2-14 0,2 15-32,-2 3-64,2 11-64,-2 4 32,2 6 32,-2 9 64,2 0-32,-6-4 64,-1 9-64,0 0-32,-5 4-64,0 2 32,0 9-896,0 4-416,-5 5-1984,5 10-1600,0 1 1792</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1T07:55:00.358"/>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F4F2628E-3F81-4A6F-A9E8-CDF3E6BFF856}" emma:medium="tactile" emma:mode="ink">
          <msink:context xmlns:msink="http://schemas.microsoft.com/ink/2010/main" type="writingRegion" rotatedBoundingBox="22026,8055 22040,8804 21541,8813 21527,8064">
            <msink:destinationLink direction="with" ref="{2792CCF8-DDBE-4E6E-AFDD-0E34C2BB9D05}"/>
          </msink:context>
        </emma:interpretation>
      </emma:emma>
    </inkml:annotationXML>
    <inkml:traceGroup>
      <inkml:annotationXML>
        <emma:emma xmlns:emma="http://www.w3.org/2003/04/emma" version="1.0">
          <emma:interpretation id="{89944B6D-AEB0-4227-AD77-D318FFFF266E}" emma:medium="tactile" emma:mode="ink">
            <msink:context xmlns:msink="http://schemas.microsoft.com/ink/2010/main" type="paragraph" rotatedBoundingBox="22026,8055 22040,8804 21541,8813 21527,8064" alignmentLevel="1"/>
          </emma:interpretation>
        </emma:emma>
      </inkml:annotationXML>
      <inkml:traceGroup>
        <inkml:annotationXML>
          <emma:emma xmlns:emma="http://www.w3.org/2003/04/emma" version="1.0">
            <emma:interpretation id="{341CE987-4A62-474A-8137-47C65E8C6E82}" emma:medium="tactile" emma:mode="ink">
              <msink:context xmlns:msink="http://schemas.microsoft.com/ink/2010/main" type="line" rotatedBoundingBox="22026,8055 22040,8804 21541,8813 21527,8064"/>
            </emma:interpretation>
          </emma:emma>
        </inkml:annotationXML>
        <inkml:traceGroup>
          <inkml:annotationXML>
            <emma:emma xmlns:emma="http://www.w3.org/2003/04/emma" version="1.0">
              <emma:interpretation id="{0B62A9F1-A2B9-4446-A73B-B08D90317956}" emma:medium="tactile" emma:mode="ink">
                <msink:context xmlns:msink="http://schemas.microsoft.com/ink/2010/main" type="inkWord" rotatedBoundingBox="22026,8055 22040,8804 21541,8813 21527,8064"/>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22121 8629 6144,'6'-11'2272,"-12"11"-1216,6 11-800,-5-2 512,-6 6-192,0 4 0,0 10-320,-6 15-96,0 9-96,-3 1-64,-2 0 96,0-7-64,5-2-32,6-16-192,0-5-128,6-19-512,5-10-224,5-10-288,6-13-96,6-12-864</inkml:trace>
          <inkml:trace contextRef="#ctx0" brushRef="#br0" timeOffset="215">22149 8647 6400,'5'-6'2464,"-10"12"-1344,0 3-1088,-1 6 448,-5 5-256,0 4-64,-5 15-64,-1 14-96,-6 6 32,-4 4 96,2 1 64,2-7 0,1-3-32,5-10-256,7-9 0,4-17-672,6-18-288,6-9-608,4-15-1472,7-11 384</inkml:trace>
          <inkml:trace contextRef="#ctx0" brushRef="#br0" timeOffset="-232">22039 8647 6400,'-15'24'2464,"-1"0"-1344,-7 11-1088,12-15 512,-5 14-352,-6 10-32,0 4 32,-6 1 96,6-6-128,-4-9-32,9-4 0,6-12-160,6-6-32,16-12-768,0-12-224,4-6-832,1-12-1440,6-4 704</inkml:trace>
          <inkml:trace contextRef="#ctx0" brushRef="#br0" timeOffset="-470">21913 8632 5632,'0'-3'2176,"6"3"-1152,-12 0-416,6 0 672,0 0-288,0 0-32,-5 9-352,-1 6-32,-5 4-352,0 5-64,-11 16-32,-4 2-160,-2 8 32,6-2 64,0-4 32,0 0-128,6-14 32,-1-6 0,6-10 0,11-14-992,0 0-384,0-5-1472,5-4-1536,12-6 1568</inkml:trace>
          <inkml:trace contextRef="#ctx0" brushRef="#br0" timeOffset="552">22171 8739 6016,'5'0'2272,"-10"11"-1216,-1 8-1024,1 1 512,-1 10-224,-5 8 0,-5 16-128,-1 3-32,-10 2-96,-1 3-64,6-3 32,7-5-32,4-19 0,11-17-448,6-22-160,5-16-128,3-4 128,8-14 32,6-1 192,-6-2 160,6 8 128,-6 4 128,-6 5 352,-4 24 416,-7 14-64,-5 10-288,-5 11-192,-7 19 32,-4-6 128,-1 5-32,-5-9 32,6-11-32,5-3 0,0-10-192,11-11-128,0-9-128,11 0 32,0-5-32,0 1-64,5-1-256,-5-1-160,-5 6-1344,-1 6-1920,1-1 640</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1T07:55:06.526"/>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71F5DDD9-B16F-483B-AB48-F73C959C10A5}" emma:medium="tactile" emma:mode="ink">
          <msink:context xmlns:msink="http://schemas.microsoft.com/ink/2010/main" type="inkDrawing" rotatedBoundingBox="22544,8280 25456,9850 25213,10301 22300,8731" semanticType="callout" shapeName="Other">
            <msink:sourceLink direction="with" ref="{2792CCF8-DDBE-4E6E-AFDD-0E34C2BB9D05}"/>
          </msink:context>
        </emma:interpretation>
      </emma:emma>
    </inkml:annotationXML>
    <inkml:trace contextRef="#ctx0" brushRef="#br0">22472 9300 5248,'6'-9'2016,"-6"9"-1088,0-21-672,0 18 512,0 3-448,0-5 32,5-1-224,0 2 288,12 8-224,-6-4 448,5 6-352,2-12 288,4 6-320,5-10 0,-1 2-160,7-8-64,0 11 0,6-10-32,-1 11 0,5-10-96,6 8 64,13 1 32,-2 5 0,16 0 64,1 11-32,4 3-32,2 5 32,-2 5-32,-3 5 0,4 7 416,0 2-224,6 6 480,-2-1-384,14 22 288,-8-3-320,-14-3 192,-18-2-224,4 7 0,-2-1-128,-8 0 159,0 1-159,1-1 448,0 5-288,10 15 384,2-9-384,-13-18 288,2-2-288,2 5 128,-2-11-224,5 1 0,-2-4-96,7-3 96,-5-1-96,9-8 192,-4-4-160,1-5-2080,-3 0 1088,-9-12-5311,-10-4 3487</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21.460"/>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8BF2DA28-1941-41F9-B982-42404792D528}" emma:medium="tactile" emma:mode="ink">
          <msink:context xmlns:msink="http://schemas.microsoft.com/ink/2010/main" type="writingRegion" rotatedBoundingBox="4856,6319 13236,5936 13405,9626 5024,10009">
            <msink:destinationLink direction="with" ref="{D0D884B8-B91D-440C-BBF1-DF931929F12F}"/>
            <msink:destinationLink direction="with" ref="{E22ECF0B-774B-4F0F-B75D-5C3351AFA1F7}"/>
          </msink:context>
        </emma:interpretation>
      </emma:emma>
    </inkml:annotationXML>
    <inkml:traceGroup>
      <inkml:annotationXML>
        <emma:emma xmlns:emma="http://www.w3.org/2003/04/emma" version="1.0">
          <emma:interpretation id="{18274935-7ECB-4B13-AD42-E30137F1C720}" emma:medium="tactile" emma:mode="ink">
            <msink:context xmlns:msink="http://schemas.microsoft.com/ink/2010/main" type="paragraph" rotatedBoundingBox="4856,6319 13236,5936 13306,7467 4926,7851" alignmentLevel="1"/>
          </emma:interpretation>
        </emma:emma>
      </inkml:annotationXML>
      <inkml:traceGroup>
        <inkml:annotationXML>
          <emma:emma xmlns:emma="http://www.w3.org/2003/04/emma" version="1.0">
            <emma:interpretation id="{0CC9A0B2-FD4F-4966-9D9B-8E5212241611}" emma:medium="tactile" emma:mode="ink">
              <msink:context xmlns:msink="http://schemas.microsoft.com/ink/2010/main" type="line" rotatedBoundingBox="4856,6319 13236,5936 13306,7467 4926,7851"/>
            </emma:interpretation>
          </emma:emma>
        </inkml:annotationXML>
        <inkml:traceGroup>
          <inkml:annotationXML>
            <emma:emma xmlns:emma="http://www.w3.org/2003/04/emma" version="1.0">
              <emma:interpretation id="{0806CB15-85C9-4211-B4D1-01603F0F3872}" emma:medium="tactile" emma:mode="ink">
                <msink:context xmlns:msink="http://schemas.microsoft.com/ink/2010/main" type="inkWord" rotatedBoundingBox="4856,6319 13236,5936 13306,7467 4926,7851">
                  <msink:destinationLink direction="with" ref="{8A31EDAA-0FE5-4577-90F7-1837B57D2850}"/>
                  <msink:destinationLink direction="with" ref="{F73B18AA-C190-4FBF-A3A2-F98116D8E014}"/>
                </msink:context>
              </emma:interpretation>
              <emma:one-of disjunction-type="recognition" id="oneOf0">
                <emma:interpretation id="interp0" emma:lang="en-US" emma:confidence="0">
                  <emma:literal>Extension.</emma:literal>
                </emma:interpretation>
                <emma:interpretation id="interp1" emma:lang="en-US" emma:confidence="0">
                  <emma:literal>Extension =</emma:literal>
                </emma:interpretation>
                <emma:interpretation id="interp2" emma:lang="en-US" emma:confidence="0">
                  <emma:literal>Extension _</emma:literal>
                </emma:interpretation>
                <emma:interpretation id="interp3" emma:lang="en-US" emma:confidence="0">
                  <emma:literal>Extensions</emma:literal>
                </emma:interpretation>
                <emma:interpretation id="interp4" emma:lang="en-US" emma:confidence="0">
                  <emma:literal>Extension :</emma:literal>
                </emma:interpretation>
              </emma:one-of>
            </emma:emma>
          </inkml:annotationXML>
          <inkml:trace contextRef="#ctx0" brushRef="#br0">8888 9381 6656,'-11'-9'2464,"16"-1"-1344,-21 6-256,12 4 928,-2-5-448,12 0-96,-6 5-384,0 0-97,0 0-415,-6 10 224,6 8 64,6 15-192,-6 9-32,10 17-224,-10 28-64,10 23 0,0 19 0,12 11-64,-12 2 32,11-3-64,-16-29 64,1 5-64,-6-36 64,0-14 0,0-1 32,-6 15-512,1-20-192,-6-22-3327,7-23-1377</inkml:trace>
          <inkml:trace contextRef="#ctx0" brushRef="#br0" timeOffset="466">8621 9532 8576,'-5'0'3232,"26"0"-1728,-26 0-1184,21 0 736,5 0-224,15-4-32,11-10-65,14 1 1,13-6-416,8-4-32,23 4 32,-8 1-192,-2 4 0,-8 4-128,-9 2-32,-6 4 32,-20 4 64,-10 0-192,-10 0-32,-11 0-1280,-11 8-575,-15 2-1633,-6 22-1792,-10 5 1856</inkml:trace>
          <inkml:trace contextRef="#ctx0" brushRef="#br0" timeOffset="750">8861 10156 8064,'15'3'3072,"-4"-3"-1664,15-3-1024,-5-3 832,3 1-352,13-4-32,5 1-416,5-6-97,0 5-191,19 4-96,-3 5 0,-10 5-128,-8 4 64,-8-1-32,-6 2-64,-5 8-1183,-10-4-545,-5-14-1888,-6 23-1248,-5-4 2272</inkml:trace>
          <inkml:trace contextRef="#ctx0" brushRef="#br0" timeOffset="990">8819 10786 7936,'36'-31'2976,"-15"39"-1600,26 29-608,-26-23 928,14-3-448,7-8-161,11-3-415,-1 11-192,19-11-256,8 8-96,3-4 64,7 1-32,-12-10 0,-4-4-96,-10 0 32,-18 1-480,-8-3-224,-11 8-2239,-15-11-897,-22 14-512</inkml:trace>
          <inkml:trace contextRef="#ctx0" brushRef="#br0" timeOffset="1351">9670 9985 7808,'-5'-9'2976,"0"13"-1600,5 1-544,0-5 992,5 9-608,6 10-193,7 4-351,14 13-32,10 6-352,10 3 192,20 11 64,12 0-224,-2 31-32,-4-31-160,1 12-32,-12-3-32,-10-14-64,-10-9-64,-12-11-1216,-4-26-448,-9 9-1119,-12-23-417,0 13-736</inkml:trace>
          <inkml:trace contextRef="#ctx0" brushRef="#br0" timeOffset="1603">10468 9892 8960,'-26'-5'3424,"10"16"-1856,-18 11-1120,13-8 896,-11 14-672,-10 9-193,-15 19-159,1 3 0,3 20-160,1 17 192,7-4 128,8-8-160,6-11-32,-1-5-160,6-12-32,5 0-672,2-19-320,-2-9-1663,5-11-673,16-17-960</inkml:trace>
          <inkml:trace contextRef="#ctx0" brushRef="#br0" timeOffset="2261">10589 10164 9472,'-5'-36'3520,"10"36"-1920,4-6-736,-4 6 1087,10 0-799,6-4-256,21 4-544,11 0-224,8 0-96,12 4-32,-5-4 64,4-4-384,-4 0-192,-11-2-1408,-11 3-671,-4-2-2113</inkml:trace>
          <inkml:trace contextRef="#ctx0" brushRef="#br0" timeOffset="2029">10640 9390 9728,'0'14'3584,"0"-6"-1920,5 31-1440,0-16 832,6 8-193,-1 16 129,17 21-352,4 25-128,6 22-288,3-5-160,-4-4 32,-4-4-64,-1-1 64,-5 2 0,-5-2 32,-1-22-160,-10-15-32,1-41-2176,-6 8-671,-5-25-449,0-12-672</inkml:trace>
          <inkml:trace contextRef="#ctx0" brushRef="#br0" timeOffset="2910">11355 10036 7552,'0'5'2880,"0"-1"-1536,11 1-736,-7-5 832,7 5-608,26-1-224,5 1-352,14-5-128,6 0-64,1 0-64,8 0 32,-2-5-32,-12 1 64,-6-1-32,-4 0 64,-10 1-64,-6-6 64,-10 1 0,-5 0 32,-5-5-64,-11 0-64,-6 0 32,-4 0-32,-1-5-160,-10 2-32,-5-2 0,-6 1 64,-9-1-96,-4 15 0,-8-1 128,0 10 96,-4 13 96,1 5 96,4 5 96,10 5 64,5 3-96,13 15-1,8 0 193,11-15 96,0-8-192,31 14-64,30 26-32,6 16 64,6-33-96,-1-10-64,1-9 64,-5-13 0,-7 9-256,2-11-32,4-39-512,-16-1-160,-20-5-1247,-10 5-545,-16-1-1952</inkml:trace>
          <inkml:trace contextRef="#ctx0" brushRef="#br0" timeOffset="3387">12150 9930 8576,'-11'13'3232,"11"7"-1728,5 11-1248,-5-8 768,26 10-576,6 18-64,0-1-128,8 6 64,2-5-160,0 8 32,-6 14 31,-6-36-95,-4-4-32,-5-10 32,-10-9 64,-11-23-32,-6-5-224,-4-9-96,-12-4 64,2-7 32,0-11 416,0-11 224,-2-8 0,7-1-32,4-3-160,17 3 0,10 1-224,10 13-96,10 9-128,15 6-32,1 8 64,6 19 0,-3 32-64,14 8 0,-6 16 64,-23-10 0,-4-6 224,1 25 128,10 17-96,-10-3 32,-8-10-160,-7-5 0,-2 19-256,-4-55-64,0-5-1440,0-5-575,0-9-2881</inkml:trace>
          <inkml:trace contextRef="#ctx0" brushRef="#br0" timeOffset="4008">13924 9962 8448,'0'-33'3168,"-6"16"-1728,-15-17-832,10 17 928,-7-11-544,-9-5-97,-4 5-447,-21 2-128,4 1-192,3 3-32,-2 8 32,-1 5-64,6 4-64,13 5-128,-2 10 0,5 2 0,4 22 64,12-7-32,5 5-32,10 10-192,11-6-64,4 1-64,28 10-31,2-1 159,14 15 128,-2-7 128,-6-4 32,-4-2-64,-10-3 0,-5 28 64,-16-12 0,-17-24 96,-8 19 32,-17-11 320,-10-8 96,-17-28 543,6-9 193,11 0-224,-9-14-64,3 0-480,-5-4-192,11-1-352,-6-4-96,-3-13-736,8 4-256,12 4-1120,10 0-479,4 6-1793</inkml:trace>
          <inkml:trace contextRef="#ctx0" brushRef="#br0" timeOffset="4203">14131 9870 10880,'-5'0'4032,"5"14"-2177,0 4-1471,0 0 960,0 10-768,5 9-224,6 19-224,-1-2-32,6 7-64,0-1-160,10 10 0,-5-6-992,3-14-384,-3-9-575,-5-8-225,0-15-1728</inkml:trace>
          <inkml:trace contextRef="#ctx0" brushRef="#br0" timeOffset="4384">13902 9644 7296,'-21'-10'2720,"21"27"-1472,0 4-2368,0-4-32,10 11-1696,22 7-576</inkml:trace>
          <inkml:trace contextRef="#ctx0" brushRef="#br0" timeOffset="4708">14437 9777 10752,'-5'42'4032,"1"-25"-2177,4 17-2174,0-12 702,4 12-351,1 6-32,0-4-64,1-2 32,9 16 32,12 20 64,4-11 32,0-8-32,11-14 32,4-9 0,0-9 32,2-16-64,-6-6-64,8-11 32,2-11 32,-14-11-96,-8-10 0,-30-4 32,-10-6 0,-10 0 128,-7 25 160,6 3-96,-31-4-32,-30-10 0,14 20-32,6 2-416,16 12-128,14 2-1567,22 6-705,20 6-1568</inkml:trace>
          <inkml:trace contextRef="#ctx0" brushRef="#br0" timeOffset="5101">15184 9991 9216,'5'65'3520,"-5"-65"-1920,5 54-1312,-5-18 800,6 1-480,-1-4-97,0-5-287,0-6-96,-5-2-64,0-12 96,0-8 32,-5-4-160,-5-24 0,-6-9-96,0-8 0,2-11 960,4 14 448,-1 10-320,11-27-128,0 6-448,21 3-128,-7 4-416,33 4-96,27 0 32,2 25 0,3 26 96,3 24 32,-3 26 32,-17 6 64,-6 14 96,-30-23 64,-5-11 32,-5 10 0,0 28-128,-11-18-32,0-5-544,1-42-160,-6-4-2592,5 8-1087,10 6-865</inkml:trace>
          <inkml:trace contextRef="#ctx0" brushRef="#br0" timeOffset="83712">16802 9280 7040,'0'7'2720,"0"3"-1472,10-10-608,-10 0 864,0 0-224,0 0 32</inkml:trace>
          <inkml:trace contextRef="#ctx0" brushRef="#br0" timeOffset="96743">16212 9578 5248,'0'0'2016,"-5"5"-1088,0-5-320,5 0 672,-6 6-224,-4-3-64,-1 2-288,6 1-96,0-3-352,0 8 32,5-11 128,-6 3 128,6-3 64,0 0 96,0 5 31,0 1-127,0-3 32,-5 6-224,5-9-96,-5 5-96,5-5 0,-5 5-192,5-5-32,0 0 0,5 0 64,0 0-32,6-5-32,-1 0 32,1 1-32,-1-4 64,6-3 32,0 2 32,4-5 64,5 6-96,22-12-64,5-2 0,6-1 32,-2 4-32,2 1-32,-1-1 32,4-4-32,-8 1 64,-6-3 32,-5 8-32,-2-2-64,-4 5-64,-9 5 32,-6 0 32,0 4 0,-6 5-96,-4 0 64,-1 0 32,-6 0 0,1 5-800,0-5-320,0 0-2751,1 0-1153,-6 0 1024</inkml:trace>
        </inkml:traceGroup>
      </inkml:traceGroup>
    </inkml:traceGroup>
    <inkml:traceGroup>
      <inkml:annotationXML>
        <emma:emma xmlns:emma="http://www.w3.org/2003/04/emma" version="1.0">
          <emma:interpretation id="{CF66CEF3-E744-485A-8384-7417E11F9F41}" emma:medium="tactile" emma:mode="ink">
            <msink:context xmlns:msink="http://schemas.microsoft.com/ink/2010/main" type="paragraph" rotatedBoundingBox="6874,8565 10276,8678 10232,10003 6830,9890" alignmentLevel="2"/>
          </emma:interpretation>
        </emma:emma>
      </inkml:annotationXML>
      <inkml:traceGroup>
        <inkml:annotationXML>
          <emma:emma xmlns:emma="http://www.w3.org/2003/04/emma" version="1.0">
            <emma:interpretation id="{9C54D5F3-6B9F-4408-9055-526FA515A649}" emma:medium="tactile" emma:mode="ink">
              <msink:context xmlns:msink="http://schemas.microsoft.com/ink/2010/main" type="line" rotatedBoundingBox="6874,8565 10276,8678 10232,10003 6830,9890"/>
            </emma:interpretation>
          </emma:emma>
        </inkml:annotationXML>
        <inkml:traceGroup>
          <inkml:annotationXML>
            <emma:emma xmlns:emma="http://www.w3.org/2003/04/emma" version="1.0">
              <emma:interpretation id="{CD609E29-44C1-4CE8-A47C-D2A954EDBB99}" emma:medium="tactile" emma:mode="ink">
                <msink:context xmlns:msink="http://schemas.microsoft.com/ink/2010/main" type="inkWord" rotatedBoundingBox="6874,8565 10276,8678 10232,10003 6830,9890"/>
              </emma:interpretation>
              <emma:one-of disjunction-type="recognition" id="oneOf1">
                <emma:interpretation id="interp5" emma:lang="en-US" emma:confidence="1">
                  <emma:literal>Host</emma:literal>
                </emma:interpretation>
                <emma:interpretation id="interp6" emma:lang="en-US" emma:confidence="0">
                  <emma:literal>Hoot</emma:literal>
                </emma:interpretation>
                <emma:interpretation id="interp7" emma:lang="en-US" emma:confidence="0">
                  <emma:literal>Hot</emma:literal>
                </emma:interpretation>
                <emma:interpretation id="interp8" emma:lang="en-US" emma:confidence="0">
                  <emma:literal>Hoyt</emma:literal>
                </emma:interpretation>
                <emma:interpretation id="interp9" emma:lang="en-US" emma:confidence="0">
                  <emma:literal>Hoist</emma:literal>
                </emma:interpretation>
              </emma:one-of>
            </emma:emma>
          </inkml:annotationXML>
          <inkml:trace contextRef="#ctx0" brushRef="#br0" timeOffset="5829">10629 11649 9216,'-5'27'3520,"5"-21"-1920,0 2-896,0 2 1055,0 8-639,0 10-160,5 23-448,0 22-96,1-11-224,-1-12-64,6 41 0,4 34 0,12 9 64,-7-9-96,-4-10 0,-6-10-32,-10-8-64,0-23-1120,-5-14-448,0-32-3423,5-28 127</inkml:trace>
          <inkml:trace contextRef="#ctx0" brushRef="#br0" timeOffset="6011">10915 12374 9344,'47'0'3520,"-17"-14"-1920,28-37-1792,-37 70 608,10-5-544,6 0-64,-2-5-1664,1-14-704</inkml:trace>
          <inkml:trace contextRef="#ctx0" brushRef="#br0" timeOffset="6305">11237 11659 8960,'5'-33'3424,"6"56"-1856,-1-4-992,-10-5 896,0 4-577,5 10-159,1 8-320,-1 34-96,5 3-192,6-3-96,-6 40 0,1-9 32,3 15 32,2-14 320,-1-6 192,1-12-256,5-2-96,-5-8-160,-1-24 0,-4 15-992,-1-14-416,6-33-4255,0-22 735</inkml:trace>
          <inkml:trace contextRef="#ctx0" brushRef="#br0" timeOffset="6749">11807 12230 6400,'0'10'2464,"5"-23"-1344,-10 67-480,5-31 864,0 5-320,0 5 32,0 4-320,0-1-160,0 1-417,5 19 65,6-5 64,-1-1-96,11-4 32,4-4-160,6-1-64,6-10 64,0-3 0,25-3-96,0-8-32,0-17 32,1-4 0,-7-14-160,-4-5 32,-10-14 64,-10-5 32,-18 0 32,-4-8 64,-26-28-32,-8 18 0,-34-10 96,-10 20 160,2 4-384,-13 22-64,3 1-224,8 9 0,10 14-992,11-3-448,17 20-1471,20 11-609,20-5-64</inkml:trace>
          <inkml:trace contextRef="#ctx0" brushRef="#br0" timeOffset="7208">13068 12162 10496,'5'-24'3936,"-10"15"-2112,-5-8-1217,-1 11 1089,0-13-704,-5 5-256,-4-8-512,4 4-128,-14-6-96,-16-13-160,-7 9-32,-15 28-192,1-12-96,-1 24 288,8-12 160,7 14-32,16 0 32,11 10 96,26 3 32,16 1-192,26-1-64,16 7-288,28 6-128,20-16-192,2 30-63,0 2-257,-8 0-64,-14-5 64,-18-6 96,-15 11 640,-24-2 352,-13-2 384,-26-1 160,-20-6 224,-17-8 64,-10-4 352,-25-10 127,8-9-159,12-5 32,6-9-736,8 0-352,12-14-416,10 5-224,10-28-2175,10 1-2337</inkml:trace>
          <inkml:trace contextRef="#ctx0" brushRef="#br0" timeOffset="7657">13297 12286 11520,'10'-51'4288,"16"68"-2305,25-17-2015,-25 0 736,37-3-352,24-8-32,8 3-416,2-6-160,-8 0 128,-17 5-2623,-14 4-1089,-16-4-544</inkml:trace>
          <inkml:trace contextRef="#ctx0" brushRef="#br0" timeOffset="7477">13510 11741 10496,'14'13'3936,"-4"11"-2112,6 18-1760,5-6 735,5 20-351,0 17 0,6 20-256,-1-23-128,-1 17-32,1 14-128,-5-27 64,1-5-608,-1-13-288,-11-16-1375,1-3-577,-5-13-1056</inkml:trace>
        </inkml:traceGroup>
      </inkml:traceGroup>
    </inkml:traceGroup>
  </inkml:traceGroup>
</inkml:ink>
</file>

<file path=ppt/ink/ink2.xml><?xml version="1.0" encoding="utf-8"?>
<inkml:ink xmlns:inkml="http://www.w3.org/2003/InkML">
  <inkml:definitions/>
  <inkml:traceGroup>
    <inkml:annotationXML>
      <emma:emma xmlns:emma="http://www.w3.org/2003/04/emma" version="1.0">
        <emma:interpretation id="{80D00D5C-335B-4A3B-81E8-C9443FF39A14}" emma:medium="tactile" emma:mode="ink">
          <msink:context xmlns:msink="http://schemas.microsoft.com/ink/2010/main" type="writingRegion" rotatedBoundingBox="19799,14725 20610,14725 20610,15307 19799,15307"/>
        </emma:interpretation>
      </emma:emma>
    </inkml:annotationXML>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32.147"/>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D0D884B8-B91D-440C-BBF1-DF931929F12F}" emma:medium="tactile" emma:mode="ink">
          <msink:context xmlns:msink="http://schemas.microsoft.com/ink/2010/main" type="inkDrawing" rotatedBoundingBox="4083,4935 13972,5815 13448,11698 3560,10818" hotPoints="12777,5606 12922,10671 4166,10922 4021,5857" semanticType="enclosure" shapeName="Rectangle">
            <msink:sourceLink direction="with" ref="{8BF2DA28-1941-41F9-B982-42404792D528}"/>
            <msink:destinationLink direction="with" ref="{8A31EDAA-0FE5-4577-90F7-1837B57D2850}"/>
            <msink:destinationLink direction="with" ref="{8DCB2C56-6283-4567-9EE8-8C50F17F2CAF}"/>
          </msink:context>
        </emma:interpretation>
      </emma:emma>
    </inkml:annotationXML>
    <inkml:trace contextRef="#ctx0" brushRef="#br0">7831 8786 5504,'-10'0'2112,"5"23"-1152,-1-9-704,6-14 576,0 0-64,0 0 96,0 5-128,6-5-64,4 0-352,6 0 160,0 0 128,24 0-128,7 0 64,5 0-192,9 5 32,7-5-32,11 0 95,3 0-159,28-5-32,14 0 64,5-4 32,0 0-96,7-1-96,15 1-64,-54 9 0,-13 0 128,24-9 128,79 1-128,-16 2 32,-5 6-96,-9-5 0,-7 2-32,11 6 64,-1 8-96,-4-3-64,-11 1 0,-9 0-32,9-9 0,0 10 64,0-10-96,-11 0 0,-3 4 96,9-4 96,-11 0-128,2 5-32,-2 0 0,-10-1 64,-9-4-32,3 0-32,6-4 32,-41-1-32,-15 0 0,19 1 64,68-15-32,-19 5-32,-33 5 32,26 4 32,-35 5-96,24 0 0,-8 5 32,-2-10 64,-24 2-32,8-3-32,-3 6 32,14 0 32,-4 0 32,4 0 96,-9 0-32,-39 0 0,-8 0-96,10-5 32,46 2-64,-14-3-32,9 6 32,-4 0 32,-7 0 32,1 6 96,-4-3-96,-2-3 0,-4 11-32,-7-11-64,3 8 96,-7-2 64,15-6-128,-4 0-32,-1 0 64,-4 8 96,5-8 128,-11 6 160,6-6-192,-11 12-64,-1-2-96,2-6 0,-6-8-64,4 8-32,7-4 96,-32 0 64,-5 0-128,-5 5-32,9-5-416,-20-14-224,-29 0-2560,-12-9-1151,-1-5-1217</inkml:trace>
    <inkml:trace contextRef="#ctx0" brushRef="#br0" timeOffset="1082">16514 8845 7296,'-5'0'2816,"-6"0"-1536,-20 5-1088,20 0 640,1-1-384,5 1-32,1 4-160,4 5 0,9 5-160,1 9 96,1 12 0,-1 16 64,1 14 64,-1 17-32,1 0 0,-6 11-96,5 12 32,1 14 0,-1 2 96,6 6-33,0-6 65,-6 12-64,1 0 64,-1 0-128,-5 0-64,-5 24 0,0-41 32,0 39-96,0-11 0,0-17 32,0-8 192,6 11 128,-3-15-32,2-10 0,1 5-224,-1 6-64,0-6-64,0-14 32,0-8-64,6-1-32,-1 4 32,-4 2-32,-1-11 0,0 14 0,0-8 0,1-6 64,-1-8-32,5 13-32,-4-27 96,4 13 64,1-1 64,-1-7 32,0 3-64,1-3 32,-6-14-64,11-5 0,-7-43-320,1 29-128,-10-9-1344,0-10-512,-5-50-6879,-4-13 3839</inkml:trace>
    <inkml:trace contextRef="#ctx0" brushRef="#br0" timeOffset="-1483">7779 8819 7296,'0'22'2816,"0"-22"-1536,-5 0-992,5 0 608,-5 9-256,-1 0-32,1 1-288,5 4-64,0 0-128,0-1-32,0 14 96,0 29 96,0 9 64,0 8-32,0 20 32,0-1-64,-5 1-1,5 12-95,0 6-32,0 4-96,0 15 32,0 2 0,5 8 32,0-25-64,1 18 32,-1 7 64,0-11 128,0 17-64,0-30 32,1 32 128,-1-7-160,0-11-32,0-5-96,6-18-96,-6 3 160,0 5 32,1 0 64,-1 6 64,-5-17-96,0-2 32,5 9-160,0-18-64,1-6 64,-1 6 64,-2-15 0,13 27 64,-6-4-128,11 11 0,-5-25 96,0 11 96,5-21-128,-16 12-32,11-30-64,-16-3-64,0-25-416,15-3-192,-4-8-1792,-6-26-767,6-13-2113</inkml:trace>
    <inkml:trace contextRef="#ctx0" brushRef="#br0" timeOffset="2284">8084 13927 5632,'0'0'2176,"10"0"-1152,11-4-768,-10 4 576,15-5 0,11 0 128,13 1-32,13-6 0,16 1-512,24 4-96,15-4 0,8 0 0,3 1 64,32-26-128,10 34-96,0 0-64,21 0-96,5 6 32,-5-6 32,-15 0 160,25-6 127,-5 1 65,-10 2 96,-5-3-288,10 6-64,-11 0-96,-4 0 32,-17 0 128,22 0 128,-6 6-192,-10-6-32,-11-34 0,6 40 0,-4 2 64,-7-2 32,-5-1 96,-11-5 128,1-33-256,6 38-32,-6-33-96,-11 37-64,-4-9 32,-12 8 32,-5-11 32,13 6 96,-8 8-96,2-8 0,3 3 32,-5-1 64,-3-2-96,40-3-64,-10 6 0,-10-1 32,-6-2 256,0 6 160,-9-4-160,3 1-96,6 2-128,1 1-96,-12-4 32,2 1 32,-22-3 32,-10 7 32,-17-1 128,-3 0 96,-11 0-128,-5 1-64,3 4-160,8-5 0,-6-6-768,-10-6-320,-8-11-3296,-8-37-1503,-10-13 895</inkml:trace>
    <inkml:trace contextRef="#ctx0" brushRef="#br0" timeOffset="7496">16675 12747 7296,'-5'-5'2720,"-1"10"-1472,6-5-480,0 0 928,0 9-224,6-13-1,4-1-351,11-4-128,5 4-544,11 0-64,3 5 32,-8 0-96,36 0 0,5 0-128,-1 0-32,1 0-192,-7 0 32,-8 0 64,-11 0 96,-5 0-224,-23-9-2208,-3-5-959,-1 0-1953</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35.688"/>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8A31EDAA-0FE5-4577-90F7-1837B57D2850}" emma:medium="tactile" emma:mode="ink">
          <msink:context xmlns:msink="http://schemas.microsoft.com/ink/2010/main" type="inkDrawing" rotatedBoundingBox="5007,5127 5153,5712 5083,5729 4937,5144" semanticType="callout" shapeName="Other">
            <msink:sourceLink direction="with" ref="{D0D884B8-B91D-440C-BBF1-DF931929F12F}"/>
            <msink:sourceLink direction="with" ref="{0806CB15-85C9-4211-B4D1-01603F0F3872}"/>
          </msink:context>
        </emma:interpretation>
      </emma:emma>
    </inkml:annotationXML>
    <inkml:trace contextRef="#ctx0" brushRef="#br0">8748 8201 6656,'-10'-10'2464,"10"6"-1344,-26-1-192,31 5 960,-16 0-256,6 0-64,5 0-641,0 9-159,11 10-448,5 9 64,-12 17 128,12 16-128,-5 8-64,4 4-160,-5 2-128,5-16 0,0-8 32,1-4-1088,0-24-416,0-1-2175,5-27-897,0-12 672</inkml:trace>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37.450"/>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166586E6-1C0A-4DF1-8C1B-0F6352581DC9}" emma:medium="tactile" emma:mode="ink">
          <msink:context xmlns:msink="http://schemas.microsoft.com/ink/2010/main" type="inkDrawing" rotatedBoundingBox="4793,5086 13611,5135 13610,5277 4792,5228" semanticType="enclosure" shapeName="Other"/>
        </emma:interpretation>
      </emma:emma>
    </inkml:annotationXML>
    <inkml:trace contextRef="#ctx0" brushRef="#br0">8547 8229 6144,'0'0'2368,"0"4"-1280,0-4-864,0 0 640,0 0-160,5 5 32,1-2-32,-1 3-64,5-1-320,1-2 160,18 3 128,8-1-128,5-2 0,10-3-32,9 0 63,13-3-223,4-2-96,15-4-32,15-2-32,7 8 0,-1-6 0,1-1-64,-12 1 32,5 4 0,13 1 32,-8-1-64,6 0-64,-4 1 160,-7-4 32,7-3 64,4 8 0,0-3-224,-9 6 0,-2 0 96,-14 0 64,-6 0 64,-5 6 0,15-3-64,7 2-32,-7 1-96,-1-6-64,8 0 96,-7-6 0,-9 6-128,14 0-32,-9 0 96,-6 6 32,1-3 0,-13 2 32,3-1-64,-6-4-32,-1 0 96,1-4 0,14-1-32,2 5-64,-1 0-64,-4 0-32,-8 0 128,3 0 32,-11 0 0,-2 5-64,-3-1-64,0 1 32,14-5 32,1 0 64,-1 0 32,2 0 32,-2-5-64,1 1-64,-5 4-64,-6-5 32,-4 5 96,-6 0 32,10 0-128,1 0 32,-6 0 0,10 0 0,-4-3 0,4-3 0,-4 1-96,-5 2 64,-8 3 32,-2 0 64,-1 0-96,-6 0 0,16 0 32,-4 0 64,3 0-32,7 0-32,-5 0 32,-7 0 32,2 0-32,-1 0-32,-4 0-64,-8 0 32,-3 0 32,0 3 64,0 2-32,3-5-32,7 0 32,1 0-32,3 0 0,1 0 0,-4 0-96,4 0 64,-11 6 32,-5-3 64,-4 2 32,0-1 96,-2 1-96,-4 0 0,1-1-96,-1 1-32,6-5 32,-1 5 64,-6-5-96,1 0 0,6 4 96,0 1 32,-6 0 96,1-1 96,-3 1-64,3 4 32,4-4-160,1 4 0,0-4-32,-2-2 32,1 3-64,-4-1-32,4-5 32,-10 0 32,4 0 160,-4 0 128,0 0-192,6 0-32,-6 0-64,0 0-64,0-5 32,-1 5 32,1 0-96,6 0 0,4 0 32,-10 5 64,1-2-32,-7-3-32,-6 6 32,2-6-32,0 0 0,5 0 0,0 0 0,0 0 0,0 0 0,-6 0 0,-4 0 64,-1 0 32,-4 0-128,-1 0 32,-5 0 0,5 0 64,0 5-96,1-5-64,-3 3 64,2-3 0,1 0-480,-6 0-192,-11-3-2400,-3 3-1087,-12-5-1345</inkml:trace>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42.688"/>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DAA6A0E4-5BD2-4CD2-A56F-97DEB9A96176}" emma:medium="tactile" emma:mode="ink">
          <msink:context xmlns:msink="http://schemas.microsoft.com/ink/2010/main" type="inkDrawing" rotatedBoundingBox="5733,4575 14209,4659 14207,4824 5731,4740" shapeName="Other">
            <msink:destinationLink direction="with" ref="{8DCB2C56-6283-4567-9EE8-8C50F17F2CAF}"/>
          </msink:context>
        </emma:interpretation>
      </emma:emma>
    </inkml:annotationXML>
    <inkml:trace contextRef="#ctx0" brushRef="#br0">9485 7740 6400,'6'3'2368,"-1"2"-1280,0 4-928,-2-4 608,3-1-64,9 1 128,6 0-32,11-1 0,4-4-448,12 0 128,-3-4 160,7-6-224,6 6 0,14-4-161,6-3-95,6 8-160,3-3 0,-3 1 0,-7 5 64,1-9-32,-1 1-32,17-2 288,4 0 128,7 2-64,-7-6 32,-4 0-160,-7 5-64,2-2 0,4 8-32,1 3-64,-7 0-64,-3 9 32,-7-1 32,1 6 96,-6-3 128,1-11-64,1 0-64,13-5 0,12-1 32,-1 3-96,-9-2-64,-1-1 0,-10 3-32,-6 6 0,-4 3 0,-5 8 192,3-6 192,7 3-192,4-2-96,2-1 0,4-8 0,-6 0-32,-4 0 32,4-8-64,-9 2-32,-5 3 32,9-2 32,-4 5-96,-2 0 0,2 5 32,0-2 64,-7 3-32,2-2-32,0 0 32,-2 2 32,-3-2-32,-1-4-32,-1-4 32,7-2-32,0 6 0,-2 0 0,-3 0 0,-6 0 0,4 0 0,-4 0 64,1 0 32,-6 6 96,-2-6-96,2 0-64,0 4 0,1-4-32,-3 0 0,13 0 0,-6 0 0,-7 0 0,8 0 0,-6 4 64,-5 2-32,3-6 64,2 0-128,6 0-64,4 0 64,-6 3 64,1-3 0,-5 0-32,-5 5 32,-7-5-32,-3 6 0,15-12 0,-5 6-96,3 0 64,2-5 32,6 5 64,-1-3-32,-1-3-32,-10 2 32,7 4-32,-7 4 0,-11-4 64,2 0-96,-6 0 0,0 0 32,0 6 64,0-6-96,0 3 0,-1-3 32,1 5 0,6-5 0,9-5 64,-4 5-32,-2 0-32,-4 0 32,1 5-32,-1-5 0,1 0 0,-1 0 0,-1 6 64,1-6-96,1 0-64,4 3 64,1-3 64,0 5 0,-8 1-32,-3-3 32,6 2-32,-6-1 0,-5 1 0,5 0 0,-1-1 0,1-4 0,16-4 0,5 4 0,0 0 64,-2 0-96,-3 0 0,-5 4 96,-6-4 32,-4 0-128,-3 0 32,-3 5 0,0-5 0,5 0-96,0-5 64,6 5 32,-1 0 0,-6 0 64,1 0 32,-5 0-128,0 0-32,-6 5 32,1 0 0,-5-5 32,-1 4 0,6-4 0,-1 0 64,6 5-32,-1-5-32,6 0-64,10 0-32,-4 5 192,-1-1 96,-10 1-192,-5-2-32,-2-3 64,-4 6 32,1-6-96,-6 0 32,0 5 0,1-5 64,-1 3-96,5-3 0,-4 0-1440,-6 0-640,-21 0-3775</inkml:trace>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41.051"/>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8DCB2C56-6283-4567-9EE8-8C50F17F2CAF}" emma:medium="tactile" emma:mode="ink">
          <msink:context xmlns:msink="http://schemas.microsoft.com/ink/2010/main" type="inkDrawing" rotatedBoundingBox="5787,4579 5820,5104 5780,5107 5748,4582" semanticType="callout" shapeName="Other">
            <msink:sourceLink direction="with" ref="{D0D884B8-B91D-440C-BBF1-DF931929F12F}"/>
            <msink:sourceLink direction="with" ref="{DAA6A0E4-5BD2-4CD2-A56F-97DEB9A96176}"/>
          </msink:context>
        </emma:interpretation>
      </emma:emma>
    </inkml:annotationXML>
    <inkml:trace contextRef="#ctx0" brushRef="#br0">9530 7636 5632,'10'-17'2176,"-15"17"-1152,5 0-224,0 0 864,0 0-128,0 0 32,0 0-384,-11 9-161,6 5-575,0 5 64,5 12 64,0 11-192,0 9-64,0 5-160,5 3-64,0-3-32,1-5 32,-1-10-64,0-3 64,6-10-928,-1-12-288,-5-6-1375,1-6-545</inkml:trace>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5.929"/>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B8EC061F-7614-4A7A-ADA8-2496942448F0}" emma:medium="tactile" emma:mode="ink">
          <msink:context xmlns:msink="http://schemas.microsoft.com/ink/2010/main" type="writingRegion" rotatedBoundingBox="20535,4364 20885,11808 17175,11982 16826,4538">
            <msink:destinationLink direction="with" ref="{B2EDDF81-9047-4C70-9FEA-C52C6F89E228}"/>
            <msink:destinationLink direction="with" ref="{8BCFD0F3-CA22-4150-8F6D-31C301742E9C}"/>
          </msink:context>
        </emma:interpretation>
      </emma:emma>
    </inkml:annotationXML>
    <inkml:traceGroup>
      <inkml:annotationXML>
        <emma:emma xmlns:emma="http://www.w3.org/2003/04/emma" version="1.0">
          <emma:interpretation id="{14BCF013-9259-4F84-883A-CAA80FF084E9}" emma:medium="tactile" emma:mode="ink">
            <msink:context xmlns:msink="http://schemas.microsoft.com/ink/2010/main" type="paragraph" rotatedBoundingBox="19752,7151 20806,8859 19963,9380 18909,7671" alignmentLevel="2"/>
          </emma:interpretation>
        </emma:emma>
      </inkml:annotationXML>
      <inkml:traceGroup>
        <inkml:annotationXML>
          <emma:emma xmlns:emma="http://www.w3.org/2003/04/emma" version="1.0">
            <emma:interpretation id="{1C200D15-0EA8-4965-AC61-BF0FFF7862EA}" emma:medium="tactile" emma:mode="ink">
              <msink:context xmlns:msink="http://schemas.microsoft.com/ink/2010/main" type="inkBullet" rotatedBoundingBox="18921,7663 18935,7677 18922,7692 18907,7678"/>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22666 10713 7040,'10'-10'2720,"-10"20"-1472,0 8-1472</inkml:trace>
      </inkml:traceGroup>
      <inkml:traceGroup>
        <inkml:annotationXML>
          <emma:emma xmlns:emma="http://www.w3.org/2003/04/emma" version="1.0">
            <emma:interpretation id="{67261A88-A17A-4680-8E8C-C2D052D213F5}" emma:medium="tactile" emma:mode="ink">
              <msink:context xmlns:msink="http://schemas.microsoft.com/ink/2010/main" type="line" rotatedBoundingBox="20225,7917 20806,8859 20189,9241 19607,8298"/>
            </emma:interpretation>
          </emma:emma>
        </inkml:annotationXML>
        <inkml:traceGroup>
          <inkml:annotationXML>
            <emma:emma xmlns:emma="http://www.w3.org/2003/04/emma" version="1.0">
              <emma:interpretation id="{A814FB14-1582-41E0-A582-B0F9F375EAC8}" emma:medium="tactile" emma:mode="ink">
                <msink:context xmlns:msink="http://schemas.microsoft.com/ink/2010/main" type="inkWord" rotatedBoundingBox="20225,7917 20806,8859 20189,9241 19607,8298"/>
              </emma:interpretation>
              <emma:one-of disjunction-type="recognition" id="oneOf1">
                <emma:interpretation id="interp5" emma:lang="en-US" emma:confidence="0">
                  <emma:literal>on</emma:literal>
                </emma:interpretation>
                <emma:interpretation id="interp6" emma:lang="en-US" emma:confidence="0">
                  <emma:literal>M</emma:literal>
                </emma:interpretation>
                <emma:interpretation id="interp7" emma:lang="en-US" emma:confidence="0">
                  <emma:literal>m</emma:literal>
                </emma:interpretation>
                <emma:interpretation id="interp8" emma:lang="en-US" emma:confidence="0">
                  <emma:literal>mm</emma:literal>
                </emma:interpretation>
                <emma:interpretation id="interp9" emma:lang="en-US" emma:confidence="0">
                  <emma:literal>'n</emma:literal>
                </emma:interpretation>
              </emma:one-of>
            </emma:emma>
          </inkml:annotationXML>
          <inkml:trace contextRef="#ctx0" brushRef="#br0" timeOffset="-800">23673 11237 11264,'-16'-82'4224,"6"156"-2305,10-106-1535,0 64 960,0-24-416,0 11-64,10 18-288,6 28-96,0 5-288,4-2-128,1 33 32,-1-17-64,-5 12 128,1-7 32,-5-16-512,-1-22-224,-5-6-1312,0-22-544,-5-13-1791,6-20-2049</inkml:trace>
          <inkml:trace contextRef="#ctx0" brushRef="#br0" timeOffset="-307">23621 11372 9600,'5'-33'3584,"-5"30"-1920,22-90-1312,-12 70 832,11 1-513,5 30-127,14-36-320,2 9-160,5 7-32,1 38-32,-8-29 0,6 25-96,-9 10 0,-10 29-32,-12-19 0,-10 12 0,-10-3 96,-6-10 0,-4-7 32,-6-12 256,0-13 224,0 0-96,5-9 32,11 10-64,5-10 32,11-10-192,9 1-128,17 9-192,16 5 0,13 9 0,8 12-32,-2 8-32,6 2 32,-16 1-64,-14 5 0,-19 14-32,-18-6 0,-17 4 288,-14-6 192,-16-12 608,-21-4 256,-12-4-128,-2-18-96,8-1-224,5-9 0,3-5-224,2-4-96,7 14-448,4-15-224,12 1-1696,4 9-640,10 0-3199</inkml:trace>
        </inkml:traceGroup>
      </inkml:traceGroup>
    </inkml:traceGroup>
    <inkml:traceGroup>
      <inkml:annotationXML>
        <emma:emma xmlns:emma="http://www.w3.org/2003/04/emma" version="1.0">
          <emma:interpretation id="{41382539-A419-47E8-8C03-514B0450E012}" emma:medium="tactile" emma:mode="ink">
            <msink:context xmlns:msink="http://schemas.microsoft.com/ink/2010/main" type="paragraph" rotatedBoundingBox="17905,4487 18255,11931 17175,11982 16826,4538" alignmentLevel="1"/>
          </emma:interpretation>
        </emma:emma>
      </inkml:annotationXML>
      <inkml:traceGroup>
        <inkml:annotationXML>
          <emma:emma xmlns:emma="http://www.w3.org/2003/04/emma" version="1.0">
            <emma:interpretation id="{FCB3C9B0-FD0E-41A9-8140-B7F8008846D8}" emma:medium="tactile" emma:mode="ink">
              <msink:context xmlns:msink="http://schemas.microsoft.com/ink/2010/main" type="line" rotatedBoundingBox="17905,4487 18255,11931 17175,11982 16826,4538"/>
            </emma:interpretation>
          </emma:emma>
        </inkml:annotationXML>
        <inkml:traceGroup>
          <inkml:annotationXML>
            <emma:emma xmlns:emma="http://www.w3.org/2003/04/emma" version="1.0">
              <emma:interpretation id="{6F9B9D6B-062B-4178-9899-2014652198DA}" emma:medium="tactile" emma:mode="ink">
                <msink:context xmlns:msink="http://schemas.microsoft.com/ink/2010/main" type="inkWord" rotatedBoundingBox="17905,4487 18129,9258 17050,9308 16826,4538">
                  <msink:destinationLink direction="with" ref="{F73B18AA-C190-4FBF-A3A2-F98116D8E014}"/>
                  <msink:destinationLink direction="with" ref="{4852C9F4-C8DB-44DC-99FA-A5D04D05CF6F}"/>
                </msink:context>
              </emma:interpretation>
              <emma:one-of disjunction-type="recognition" id="oneOf2">
                <emma:interpretation id="interp10" emma:lang="en-US" emma:confidence="0">
                  <emma:literal>*In</emma:literal>
                </emma:interpretation>
                <emma:interpretation id="interp11" emma:lang="en-US" emma:confidence="0">
                  <emma:literal>fish</emma:literal>
                </emma:interpretation>
                <emma:interpretation id="interp12" emma:lang="en-US" emma:confidence="0">
                  <emma:literal>faith</emma:literal>
                </emma:interpretation>
                <emma:interpretation id="interp13" emma:lang="en-US" emma:confidence="0">
                  <emma:literal>*Ion</emma:literal>
                </emma:interpretation>
                <emma:interpretation id="interp14" emma:lang="en-US" emma:confidence="0">
                  <emma:literal>*Ash</emma:literal>
                </emma:interpretation>
              </emma:one-of>
            </emma:emma>
          </inkml:annotationXML>
          <inkml:trace contextRef="#ctx0" brushRef="#br0" timeOffset="15337">21136 11238 8064,'-5'84'2976,"5"-144"-1600,0 8-704,0 80 896,5-9-480,1-2-65,4-25-543,6 8-192,3 8-192,12 3-96,22 20 96,10-11-128,3 16 0,2 6 32,5-24 64,-6 9-32,-10 1 64,-10 9-128,-6-28 0,-10 10 224,-5-14 192,-10 18 224,-6-14 160,1 10-32,-6-5 0,-5-2-256,-5 7-64,-6 4-160,-4 0-96,-12 38 0,-4-25 32,-4 20-32,-12-2 64,-5-3 64,-1 0 64,3-4-32,-3-2-32,11 6-160,6-4-96,10-10-96,6-10-1152,5-23-480,4-4-1760,11-4-671,16-9-865</inkml:trace>
          <inkml:trace contextRef="#ctx0" brushRef="#br0" timeOffset="14838">21416 11271 6656,'-5'-14'2528,"5"79"-1344,-26-88-128,15 46 1056,6-29-320,0 29-65,1-4-511,4-19-192,-5 32-576,-5-4 64,-1 27 64,1-4-192,-1 8 32,1 16-128,-1 18 64,1-3-64,-1 3 0,1 8-160,5-17-32,-1-20-32,1-9 32,5-14-352,0-13-64,0-8-1536,0-20-672,-5-20-2591,0-11-1697,-1-2 3008</inkml:trace>
          <inkml:trace contextRef="#ctx0" brushRef="#br0" timeOffset="15643">21547 11580 10880,'-6'14'4032,"-9"9"-2177,-6 13-1599,5-22 864,-15 5-352,-11 4 0,6 31-416,1-29-128,-2 20-160,6-3-64,10-14 32,5-14-1376,16-14-608,5 14-767,16-25-257,21 3-928</inkml:trace>
          <inkml:trace contextRef="#ctx0" brushRef="#br0" timeOffset="15867">21691 11732 10240,'-10'14'3872,"-11"0"-2112,-10 8-1057,10-8 993,-11 24-704,3 3-128,-13-4-544,-5-15-128,10-2-128,16 2-416,21-13-64,5-9-448,16 0-160,0 5 256,5 9 192,-10 0 416,-16 18 384,-16 4 192,-26 1-288,6-4-128,1 4-2335,3-18-1057,6-15-704</inkml:trace>
          <inkml:trace contextRef="#ctx0" brushRef="#br0" timeOffset="10293">20779 7678 7296,'10'-31'2720,"-4"17"-1472,9 0-608,-9 14 864,-3 0-96,2 0 128,1 5-321,-1 7 1,5 8-704,1 2 0,-1 15-64,6 14-160,5 10-96,0 7 32,0 10 64,5 6 0,-5 8 0,-2-1-160,-3-7-32,-6-6 32,-4-8 0,-6-11-64,0-8-64,-6-14-480,1-9-160,0-11-1440,0-6-640,-1-17-2559</inkml:trace>
          <inkml:trace contextRef="#ctx0" brushRef="#br0" timeOffset="10760">20581 7585 7296,'11'-8'2816,"-6"8"-1536,21 5-800,-21-2 832,9 3 0,-3 2 160,5 11-385,4-1-95,7 1-576,9 4-32,17 5 32,3 0-160,12 0 0,8 3-128,19 2-96,2-5 0,-2-2 32,-13-1-32,-9-3 64,-15 1-64,-13-4 64,-8-1-64,-11 1 64,-5-2 352,-5 3 256,-6-3-160,-5 2 32,-5 4-288,-10 5-32,-6 5-128,-5-1-96,-10 13 128,-6 7 32,-8-1-64,-2 3-96,-1-3 64,12-4 64,6-11 0,4-4 0,5-4-96,5-5-64,1-4-896,4-5-352,1-6-1792,4-2-767</inkml:trace>
          <inkml:trace contextRef="#ctx0" brushRef="#br0" timeOffset="11117">21234 7936 10880,'-10'9'4032,"-6"10"-2177,-10 9-1823,12 0 800,-7 0-384,-11-2 0,1 7-256,5-1-128,0-4-32,5-6-608,10-2-256,11-12-1247,16-8-513,10-3-768,11-8-1152,-1 3 1664</inkml:trace>
          <inkml:trace contextRef="#ctx0" brushRef="#br0" timeOffset="11296">21448 8094 10880,'-6'14'4032,"-10"-5"-2177,-46 14-1311,37-9 1056,-6 10-544,-6 2-128,6 10-608,-1 12-192,-2-3-96,2-8-256,6-4-96,10-5-2016,0-5-831,6-9-1921</inkml:trace>
        </inkml:traceGroup>
        <inkml:traceGroup>
          <inkml:annotationXML>
            <emma:emma xmlns:emma="http://www.w3.org/2003/04/emma" version="1.0">
              <emma:interpretation id="{C4C66A8D-382F-4571-A1A0-CCE006F163DF}" emma:medium="tactile" emma:mode="ink">
                <msink:context xmlns:msink="http://schemas.microsoft.com/ink/2010/main" type="inkWord" rotatedBoundingBox="18070,10907 18118,11937 17377,11972 17329,10942">
                  <msink:destinationLink direction="with" ref="{718A2EB4-438E-441D-BD85-E370E1218E98}"/>
                  <msink:destinationLink direction="with" ref="{2EE29EF6-D55D-4092-B766-2C1B166BF3DE}"/>
                </msink:context>
              </emma:interpretation>
              <emma:one-of disjunction-type="recognition" id="oneOf3">
                <emma:interpretation id="interp15" emma:lang="en-US" emma:confidence="0">
                  <emma:literal>*</emma:literal>
                </emma:interpretation>
                <emma:interpretation id="interp16" emma:lang="en-US" emma:confidence="0">
                  <emma:literal>Z</emma:literal>
                </emma:interpretation>
                <emma:interpretation id="interp17" emma:lang="en-US" emma:confidence="0">
                  <emma:literal>1</emma:literal>
                </emma:interpretation>
                <emma:interpretation id="interp18" emma:lang="en-US" emma:confidence="0">
                  <emma:literal>#</emma:literal>
                </emma:interpretation>
                <emma:interpretation id="interp19" emma:lang="en-US" emma:confidence="0">
                  <emma:literal>z</emma:literal>
                </emma:interpretation>
              </emma:one-of>
            </emma:emma>
          </inkml:annotationXML>
          <inkml:trace contextRef="#ctx0" brushRef="#br0" timeOffset="18209">21260 13973 7424,'-5'0'2816,"5"0"-1536,0 0-288,0 0 1024,0 0-224,0 0 639,-5 26-799,0 7-864,-1 4-192,1 10-128,-5 7-96,-1 25 32,1-10-96,-1 5 64,1 4-128,1 10-64,-1-1 0,-1-9-32,6-8-64,0-10-64,-1-10 32,6-8 32,-5-14-800,5-11-384,0-6-1280,0-16-544,0-9-1407,5-9-1729,1-5 2112</inkml:trace>
          <inkml:trace contextRef="#ctx0" brushRef="#br0" timeOffset="18717">21168 14033 7424,'-5'-6'2816,"-1"-11"-1536,1 31-736,5-11 1440,0 11-448,5 0-321,1 5-223,9-5-576,4 4-96,13 1 0,20-1-192,16 1-64,4 3-128,6 1 32,-5 2 32,-11-3 0,-4 1 0,-13-4 0,-8-1 0,-11 1 0,-5-2 128,-5 6 160,-11 5 192,0-5 160,-5-4-128,0 0 32,0-5-192,-5 3 32,-5 3-160,-11 2-64,-5 6 64,-11 4 64,-9 10-64,-6 3-64,-6 6 128,-8-1 128,8-3-224,11-5-32,5-5-32,12-6 64,4-6-256,5-8-96,5-3-768,6-5-352,0-9-1728,4-4-799,1-10-1505</inkml:trace>
          <inkml:trace contextRef="#ctx0" brushRef="#br0" timeOffset="18998">21504 14299 10752,'-20'5'4032,"-2"13"-2177,2 6-1247,-2-11 1024,-9 20-704,2-2-160,-3 2-480,-4-1-128,4 1-96,6-5-768,5-6-224,5-8-1664,11-5-735,10-9-1281</inkml:trace>
          <inkml:trace contextRef="#ctx0" brushRef="#br0" timeOffset="19259">21692 14364 10880,'-32'22'4128,"6"-2"-2241,-21 36-1631,26-39 928,-9 6-544,-12 1-32,-4-1-416,8 0-224,8-4 32,10-7-800,20-7-288,20-5-351,16-5-65,0-4 512,1 1 352,0 2 864,-16 6 416,-12 11 768,-18 1 287,-7 13-383,-21 3-224,1 8-544,-6 1-256,10-9-1888,8-5-832</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38.753"/>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E22ECF0B-774B-4F0F-B75D-5C3351AFA1F7}" emma:medium="tactile" emma:mode="ink">
          <msink:context xmlns:msink="http://schemas.microsoft.com/ink/2010/main" type="inkDrawing" rotatedBoundingBox="13485,5269 13645,9481 13547,9485 13388,5272" semanticType="verticalRange" shapeName="Line">
            <msink:sourceLink direction="with" ref="{8BF2DA28-1941-41F9-B982-42404792D528}"/>
          </msink:context>
        </emma:interpretation>
      </emma:emma>
    </inkml:annotationXML>
    <inkml:trace contextRef="#ctx0" brushRef="#br0">17143 8339 5504,'56'-23'2112,"-56"23"-1152,0-5-416,0 5 704,0 0-64,-11 0 0,1 5-224,-1-1-64,2 6-480,4 8-96,0 4-96,10 6 32,6 9 0,-3 5-64,8 9 31,0 13-63,0 0 0,-6 10-96,1 4-64,-1 12 32,-5 6 32,0 5 32,-5-32 32,0-9 128,6 14 96,-1 40 0,5 2 96,-4-4-96,-1-6-32,0-2-128,-5-6-32,0-10-96,0-29 32,0-8-64,-5 19 64,5 50-64,0-15 64,0-22 128,0 13 128,0-12-64,0-14 64,0-5-128,0-6-64,-5 1-64,-1 18-96,6-4 96,0-33 0,0 15-32,0-5-64,0 5 160,6-2 128,-1 2-32,0 0 96,-5-2-192,0-4-32,0 1-64,0 1-64,-5 7 32,5-22-32,0 14 0,0-23 64,0-6 32,0 12 32,5 11 128,0-3 96,1 12-192,-1-1-32,0 1-64,0-4 32,6-3-64,-6-6-32,0-3 96,4-12 64,-4-2-64,6-6-64,-6 1-96,0-5-32,0 0-96,1 0-32,-1-5-800,-5 5-352,0-6-2112,-5 1-895,5 2-737</inkml:trace>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44.178"/>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B2EDDF81-9047-4C70-9FEA-C52C6F89E228}" emma:medium="tactile" emma:mode="ink">
          <msink:context xmlns:msink="http://schemas.microsoft.com/ink/2010/main" type="inkDrawing" rotatedBoundingBox="14231,4899 14329,9042 14181,9046 14083,4903" semanticType="verticalRange" shapeName="Line">
            <msink:sourceLink direction="with" ref="{B8EC061F-7614-4A7A-ADA8-2496942448F0}"/>
            <msink:destinationLink direction="with" ref="{4852C9F4-C8DB-44DC-99FA-A5D04D05CF6F}"/>
            <msink:destinationLink direction="with" ref="{2EE29EF6-D55D-4092-B766-2C1B166BF3DE}"/>
          </msink:context>
        </emma:interpretation>
      </emma:emma>
    </inkml:annotationXML>
    <inkml:trace contextRef="#ctx0" brushRef="#br0">17837 7943 6400,'5'3'2464,"21"-3"-1344,-36 6-736,15-1 608,6-2-224,-6 8-64,5-2-256,-1 5-32,2 3-256,-1 7-32,-5 3 64,1 1 96,-1 5 160,1 3-64,-1 20 32,0-2-160,5 11 0,1 5-33,-1 3 33,1 6 0,-6-9 0,0-6 64,-5 4 32,0-3-32,0 5-32,-5 3-96,0-3 32,0-2 64,-1 2 64,1-6-32,5 6-32,0-11-32,0-3 64,5-2-32,1-3 64,-1-4-256,0 9-64,0-2-32,-5 2 64,0 0 32,0 8 32,0-9-64,0 0 32,-5 5-64,5-4 64,0-6 0,0-4 32,0 29 0,5-39 64,-5 29-32,0-28 0,6 5-96,-6-1 32,0 19-128,0-4 0,0-6 32,0 1 64,0-20-32,0 2-32,0 4-64,0 5 32,0-5 32,0 3 64,0-2-32,0-1-32,0 0 32,0-6 32,0-3-96,0 0 0,0 0 96,0 3 32,0 6-32,0 5-64,0-6 32,0 3 32,0 11-96,0-18 0,0 5 32,0-4 64,0 3-32,0 1 64,0 0-64,0-4-32,0-7 96,0 2 0,0 0-32,0 0-64,0-6 96,0 1 64,0-4-128,0-1-32,5 1 0,-5 0 64,0-1-32,0 10-32,0-6-64,0 11 128,0-5 0,5-1 0,-5 1-64,0-6 32,5-11-32,-5-3-352,0-2-160,0-6-960,0 0-320,0 0-2111,-10 0-833,-1-6 288</inkml:trace>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3.851"/>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BB9FF20C-A305-48E7-96D7-35B103D41221}" emma:medium="tactile" emma:mode="ink">
          <msink:context xmlns:msink="http://schemas.microsoft.com/ink/2010/main" type="inkDrawing" rotatedBoundingBox="18778,6423 21362,6250 21367,6320 18783,6493" semanticType="underline" shapeName="Other">
            <msink:sourceLink direction="with" ref="{6A1146DC-6EF4-4AE3-918D-433DC9F251F4}"/>
          </msink:context>
        </emma:interpretation>
      </emma:emma>
    </inkml:annotationXML>
    <inkml:trace contextRef="#ctx0" brushRef="#br0">22562 9514 8832,'-16'20'3328,"10"-20"-1792,1 0-736,5 0 992,0-6-481,5 6-95,11-14-448,16-3-128,34 8-384,34-5 32,18-5 64,42 5-64,38-3 0,4-3-96,38 6 32,-12 0-128,-22 0-64,7 11 64,-31-2 0,-32 5-32,-25-6 32,-27 6-64,-19 0-32,-22 0 32,-11 0-32,-14-3-576,-12 3-256,-10 0-2016,-10 3-959,-10 3-1185</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7.022"/>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41CA1812-E6DD-40FD-BA9D-2062B2E174BE}" emma:medium="tactile" emma:mode="ink">
          <msink:context xmlns:msink="http://schemas.microsoft.com/ink/2010/main" type="inkDrawing" rotatedBoundingBox="18927,9760 21572,9511 21577,9567 18933,9817" semanticType="underline" shapeName="Other">
            <msink:destinationLink direction="with" ref="{777E40B4-787B-444B-B8F4-09394719DF4B}"/>
          </msink:context>
        </emma:interpretation>
      </emma:emma>
    </inkml:annotationXML>
    <inkml:trace contextRef="#ctx0" brushRef="#br0">22686 12857 10368,'0'-18'3872,"5"13"-2112,47-4-1281,-36 9 929,10-5-224,14-4 96,23 4-352,16-4-96,13-8-480,43 6 128,27-6 96,9 6-192,40-15-64,7-7-160,11 10-128,0 4 0,-27 5 32,-31 0-32,-31 5-32,-27 1 96,-24 30 64,-22-30-576,-15 2-160,-15 3-448,-16-8-1856,-11 3-192,1-1-2399</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22T03:51:39.938"/>
    </inkml:context>
    <inkml:brush xml:id="br0">
      <inkml:brushProperty name="width" value="0.13333" units="cm"/>
      <inkml:brushProperty name="height" value="0.13333" units="cm"/>
      <inkml:brushProperty name="color" value="#57D200"/>
    </inkml:brush>
  </inkml:definitions>
  <inkml:traceGroup>
    <inkml:annotationXML>
      <emma:emma xmlns:emma="http://www.w3.org/2003/04/emma" version="1.0">
        <emma:interpretation id="{F9344F2C-3843-4528-B191-E726712FBAC4}" emma:medium="tactile" emma:mode="ink">
          <msink:context xmlns:msink="http://schemas.microsoft.com/ink/2010/main" type="writingRegion" rotatedBoundingBox="19771,3063 30574,2554 30670,4592 19867,5101"/>
        </emma:interpretation>
      </emma:emma>
    </inkml:annotationXML>
    <inkml:traceGroup>
      <inkml:annotationXML>
        <emma:emma xmlns:emma="http://www.w3.org/2003/04/emma" version="1.0">
          <emma:interpretation id="{B1A256FA-942F-4A59-B73A-916EBDB27521}" emma:medium="tactile" emma:mode="ink">
            <msink:context xmlns:msink="http://schemas.microsoft.com/ink/2010/main" type="paragraph" rotatedBoundingBox="19771,3063 30574,2554 30670,4592 19867,5101" alignmentLevel="1"/>
          </emma:interpretation>
        </emma:emma>
      </inkml:annotationXML>
      <inkml:traceGroup>
        <inkml:annotationXML>
          <emma:emma xmlns:emma="http://www.w3.org/2003/04/emma" version="1.0">
            <emma:interpretation id="{C349E40D-5CB4-4F0B-A9AB-A1A56DEA96CC}" emma:medium="tactile" emma:mode="ink">
              <msink:context xmlns:msink="http://schemas.microsoft.com/ink/2010/main" type="line" rotatedBoundingBox="19771,3063 30574,2554 30670,4592 19867,5101"/>
            </emma:interpretation>
          </emma:emma>
        </inkml:annotationXML>
        <inkml:traceGroup>
          <inkml:annotationXML>
            <emma:emma xmlns:emma="http://www.w3.org/2003/04/emma" version="1.0">
              <emma:interpretation id="{C78277CA-105B-4140-8D69-44B71A9173E6}" emma:medium="tactile" emma:mode="ink">
                <msink:context xmlns:msink="http://schemas.microsoft.com/ink/2010/main" type="inkWord" rotatedBoundingBox="19771,3063 23101,2906 23183,4644 19852,4801">
                  <msink:destinationLink direction="with" ref="{08181C84-F71C-44C2-9CBD-E6AC1E1E7C1B}"/>
                </msink:context>
              </emma:interpretation>
              <emma:one-of disjunction-type="recognition" id="oneOf0">
                <emma:interpretation id="interp0" emma:lang="en-US" emma:confidence="0">
                  <emma:literal>We-to</emma:literal>
                </emma:interpretation>
                <emma:interpretation id="interp1" emma:lang="en-US" emma:confidence="0">
                  <emma:literal>Witco</emma:literal>
                </emma:interpretation>
                <emma:interpretation id="interp2" emma:lang="en-US" emma:confidence="0">
                  <emma:literal>WI-to</emma:literal>
                </emma:interpretation>
                <emma:interpretation id="interp3" emma:lang="en-US" emma:confidence="0">
                  <emma:literal>WA-to</emma:literal>
                </emma:interpretation>
                <emma:interpretation id="interp4" emma:lang="en-US" emma:confidence="0">
                  <emma:literal>WHO</emma:literal>
                </emma:interpretation>
              </emma:one-of>
            </emma:emma>
          </inkml:annotationXML>
          <inkml:trace contextRef="#ctx0" brushRef="#br0">19532 4247 7040,'-9'-4'2624,"9"4"-1408,-3 4-1152,-2-4 608,5 8-224,0 0 0,5 11 0,-5-2 128,3 15-320,1-3 224,5 22 64,0-7-96,10 25 64,-6-10 64,10 38 31,-5-14-255,19 30-64,-7-21-96,11 32-32,-9-16 32,4 4 32,-4-15 96,3-1 32,-3-16-160,-5 1-64,1-18 64,-6-6 32,-3-9-192,-3-13 0,-2-3 32,0-15 32,-5-5 32,4-17 0,-4 2-160,5-29 32,-5 3-64,5-19 0,-5 4 64,0-15 0,0 6 0,0-11 64,-4 12-96,-1-4-64,1 8 64,-1-1 64,0 10-64,0 2-64,1 10-32,4 15 0,0 4 96,9 11 0,-4 2-64,18 19 64,-5-1 32,12 30 64,-7-9 32,14 20 32,-10-13-64,8 10-64,-7-10 160,4 6 32,-5-13-64,-4 1-32,-6-10 32,1-3 0,-4-8 0,-1-4 0,-3-3 64,-1-13 96,-4-1-64,-5-15 32,0 0-160,-5-23-64,0 3 0,-4-33-32,0 9 0,-4-35 64,4 13-32,-9-25-32,5 15 32,-10-24 32,5 19-32,-5-7-32,5 15-64,0 7 32,0 9-32,0 13-64,4 8-352,5 11-64,0 10-1152,0 15-416,0 0-1247,0 16-513,0-1 160</inkml:trace>
          <inkml:trace contextRef="#ctx0" brushRef="#br0" timeOffset="402">21228 4932 9088,'-14'-12'3424,"14"12"-1856,-4 4-1632,-1 1 704,5 2-448,0-2-32,5 14-32,-1-4 64,10 26-96,-5-4 96,5 14 0,-1-7 0,4 32-32,1-12-96,-4 13-64,0-13 96,-1 4 0,1-12-33,-5-9-63,0-6 32,0-4-32,0-10-1503,-4-22-641,-1-2-1952</inkml:trace>
          <inkml:trace contextRef="#ctx0" brushRef="#br0" timeOffset="602">21372 5324 7168,'5'-7'2720,"-5"7"-1472,13-5-960,-13 5 608,9 0-320,-4 0-96,13 0-192,-6 0-128,25 0-64,-10 0-96,14 0 32,-9 0-32,3 0 64,-3 0-1152,0 0-480,-5 0-1952</inkml:trace>
          <inkml:trace contextRef="#ctx0" brushRef="#br0" timeOffset="918">21859 4785 7168,'-5'-12'2720,"5"12"-1472,-4 12-672,4-9 736,0 9-384,0 0-160,4 17-224,1-7-96,4 22-256,0-7 0,10 19 128,-7-7-129,6 22-31,-4-10 0,4 14 32,-5-11-32,6 13 0,-6-13 96,6-3 96,-6-10-128,0-7-64,-3-4-288,-2-12-160,0-3-1695,-3-25-673,0 0-1760</inkml:trace>
          <inkml:trace contextRef="#ctx0" brushRef="#br0" timeOffset="1318">22283 5153 6272,'-14'-12'2368,"14"12"-1280,0 27-928,0-22 544,0 7-192,0 0 32,5 8-32,0 0 0,8 12-256,1-4 192,18 12 160,-5-4-128,12 4 64,-2-4-192,8-8 32,-4-4 64,17-7 95,-8-5-159,5-12 32,-2 0-64,-8-20 32,-4 3 0,-10-10 0,-4 3-64,-18-20-32,0 7-160,-32-19-32,5 7-32,-17-2 32,8 2-128,-18 12-64,4 6-576,-17 23-224,8 0-864,-5 24-319,11 0-2081,-6 16-1280,9-5 2528</inkml:trace>
        </inkml:traceGroup>
        <inkml:traceGroup>
          <inkml:annotationXML>
            <emma:emma xmlns:emma="http://www.w3.org/2003/04/emma" version="1.0">
              <emma:interpretation id="{358BBD5F-6DE2-4ECB-9136-7C4C77C74789}" emma:medium="tactile" emma:mode="ink">
                <msink:context xmlns:msink="http://schemas.microsoft.com/ink/2010/main" type="inkWord" rotatedBoundingBox="24753,3506 26642,3417 26687,4380 24798,4469"/>
              </emma:interpretation>
              <emma:one-of disjunction-type="recognition" id="oneOf1">
                <emma:interpretation id="interp5" emma:lang="en-US" emma:confidence="1">
                  <emma:literal>Am</emma:literal>
                </emma:interpretation>
                <emma:interpretation id="interp6" emma:lang="en-US" emma:confidence="0">
                  <emma:literal>Aim</emma:literal>
                </emma:interpretation>
                <emma:interpretation id="interp7" emma:lang="en-US" emma:confidence="0">
                  <emma:literal>Arm</emma:literal>
                </emma:interpretation>
                <emma:interpretation id="interp8" emma:lang="en-US" emma:confidence="0">
                  <emma:literal>am</emma:literal>
                </emma:interpretation>
                <emma:interpretation id="interp9" emma:lang="en-US" emma:confidence="0">
                  <emma:literal>AM</emma:literal>
                </emma:interpretation>
              </emma:one-of>
            </emma:emma>
          </inkml:annotationXML>
          <inkml:trace contextRef="#ctx0" brushRef="#br0" timeOffset="2518">24728 4680 7040,'-14'-4'2720,"14"4"-1472,-45 12-1184,36-4 608,-1 4-288,1-3-64,0 18 96,5-3 128,-1 20-288,1-5 128,-1 30 128,0-13-64,1 21 0,-1-10-64,2 10 64,-1-8-161,-5-3-31,4-10-64,-4-3-32,0-9-96,0-12 32,4-5-64,1-15 64,-1-2-64,5-23-32,0 4-64,0-18 32,0 3-32,0-13 0,0 5-160,0-16 0,0 4 32,0-12 32,0 9 1,5-21 127,-5 12 0,4-5 96,1 9-32,4 1 63,-5 7-126,10 3-65,0 4 64,2 11 64,3 1 0,3 18 63,-3-2 1,8 25 32,-4-4 128,13 32 160,-6-8 64,7 24 0,-5-7-32,0 10-32,-5-6-96,-1 14-32,-3-10-160,-1 6-96,-3-6 64,-6-2 0,1-10-384,-5 2-224,-5-7-1696,-4-7-703,0-5-1761</inkml:trace>
          <inkml:trace contextRef="#ctx0" brushRef="#br0" timeOffset="2718">24570 5356 7552,'9'-16'2880,"-9"16"-1536,39-24-1152,-34 20 704,22-4-544,-4 0-128,14-1-128,-6 6-96,4-1-2368,-3-1-1120,4 5 416,-4 0 320</inkml:trace>
          <inkml:trace contextRef="#ctx0" brushRef="#br0" timeOffset="3416">25206 4720 7808,'9'24'2880,"-9"-24"-1536,30 73-1280,-25-61 608,13 28-128,0-9-32,10 25-192,-6-7-64,6 10-128,-6-11-32,0 8 96,-4-7 192,0-10 64,-4-2-32,-1-13-1,1-4-159,-9-12 0,-1-4-160,-8-12-64,-1-1-96,-4-18 32,0 3-256,0-20-63,0 7 31,0-19 128,-1 9 32,10-9 96,0 7 32,10 1 32,-1 9-96,9 7 64,0 3-32,9 17 0,-4 0 192,8 33 160,-4-6 32,5 22 63,-5-5-127,-4 16-96,-5-4 0,-1 0-32,-4-8 0,1-4 64,-5-5 32,-4-7 32,-1-3-128,1-13-32,-1-1-32,1-27 32,-1 4-128,6-19 0,-1 2-32,22-11 0,-3 8 0,11-1-64,-7 10 160,18 8 96,-9 2 32,3 30 0,-3-1 320,5 31 160,-7-3-64,2 20 0,-9-7-256,4 15-128,-4-13 32,-6 5 0,-3-7-32,-5-10-32,-4-5-1600,-5-19-672,0 2-3519</inkml:trace>
        </inkml:traceGroup>
        <inkml:traceGroup>
          <inkml:annotationXML>
            <emma:emma xmlns:emma="http://www.w3.org/2003/04/emma" version="1.0">
              <emma:interpretation id="{D8DD3CE8-A763-4D27-A32B-EF7682FA0C26}" emma:medium="tactile" emma:mode="ink">
                <msink:context xmlns:msink="http://schemas.microsoft.com/ink/2010/main" type="inkWord" rotatedBoundingBox="28342,2872 30584,2766 30670,4592 28428,4698"/>
              </emma:interpretation>
              <emma:one-of disjunction-type="recognition" id="oneOf2">
                <emma:interpretation id="interp10" emma:lang="en-US" emma:confidence="1">
                  <emma:literal>I?</emma:literal>
                </emma:interpretation>
                <emma:interpretation id="interp11" emma:lang="en-US" emma:confidence="0">
                  <emma:literal>t?</emma:literal>
                </emma:interpretation>
                <emma:interpretation id="interp12" emma:lang="en-US" emma:confidence="0">
                  <emma:literal>e?</emma:literal>
                </emma:interpretation>
                <emma:interpretation id="interp13" emma:lang="en-US" emma:confidence="0">
                  <emma:literal>T?</emma:literal>
                </emma:interpretation>
                <emma:interpretation id="interp14" emma:lang="en-US" emma:confidence="0">
                  <emma:literal>i?</emma:literal>
                </emma:interpretation>
              </emma:one-of>
            </emma:emma>
          </inkml:annotationXML>
          <inkml:trace contextRef="#ctx0" brushRef="#br0" timeOffset="4216">28104 4443 8704,'0'-4'3232,"9"1"-1728,0 3-1344,-4 0 768,8 0-96,15-5 128,26 5-385,13 0-159,15 0-256,3 0-128,-30 5 64,-5-5-64,16 7 64,28 1-64,-39 1-32,-9-2-64,-5 0 32,-6-2-1535,-13 3-609,-3-4-2240</inkml:trace>
          <inkml:trace contextRef="#ctx0" brushRef="#br0" timeOffset="4683">28191 5854 8576,'14'-5'3232,"-14"5"-1728,40-4-992,-36 4 864,41-4-320,-9 4-65,33-7-127,-16 2-64,33 1-448,-10 1-128,20-2-96,-16 0-64,2 2-64,-10 3 96,-9-4 0,-10 4-128,-7-12 32,-5 4-1760,-9-9-735,12-10-2497</inkml:trace>
          <inkml:trace contextRef="#ctx0" brushRef="#br0" timeOffset="4439">28673 4551 7808,'28'41'2880,"-28"-41"-1536,21 44-992,-21-37 736,9 34-224,0-6-32,5 25-384,-5-8-128,0 24-192,0-8-96,-4 20 64,-1 41-1120,-4-25-416,-4-16-2112,-1-40-1472,1-4 1984</inkml:trace>
          <inkml:trace contextRef="#ctx0" brushRef="#br0" timeOffset="5116">29815 4118 9472,'-23'-15'3520,"23"15"-1920,4-22-800,-4 22 1055,5-7-927,9-10-320,7 2-256,11-5-96,4-9-128,6 10-160,15 7 0,2 12 32,5 7 64,-6 10-32,-4 10 64,-8 10 224,-16 23 96,-7 12-128,-18 8-32,-10 0 0,-14-4 64,3 0-160,-16-3-32,-4-5-64,13-24 32,4 0-832,1-4-320,-4 16-2432,5-3-991,4-9-97</inkml:trace>
          <inkml:trace contextRef="#ctx0" brushRef="#br0" timeOffset="5300">30238 5688 11520,'-18'58'4288,"18"-58"-2305,18 24-1951,-18-14 864,0-10-1536,0 0-480,9-10-3839,10-5-1697</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8.149"/>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718A2EB4-438E-441D-BD85-E370E1218E98}" emma:medium="tactile" emma:mode="ink">
          <msink:context xmlns:msink="http://schemas.microsoft.com/ink/2010/main" type="inkDrawing" rotatedBoundingBox="19892,12408 20162,11630 20761,11838 20491,12616" semanticType="callout" shapeName="Other">
            <msink:sourceLink direction="with" ref="{C4C66A8D-382F-4571-A1A0-CCE006F163DF}"/>
          </msink:context>
        </emma:interpretation>
      </emma:emma>
    </inkml:annotationXML>
    <inkml:trace contextRef="#ctx0" brushRef="#br0">24441 15075 8960,'11'-14'3424,"-11"0"-1856,0-9-928,0 14 1024,-6-5-417,-4-5 1,0-3-512,-6-6-128,-5-4-352,-6-6 32,-4 6 128,-20 4-32,5 6 96,-2 8-64,-4 5 64,-4 26-192,-7 17-32,0 11-64,-3 14 32,8 11-128,16 0 0,16-2 96,21-3 32,16 5 32,25-11 0,12 2-64,9-16 32,14-8-128,-3-4-64,-12-10-352,-8-6-128,-12 3-640,-15-1-224,-10-2-1088,-11-3-480,-16-5-1151,-16 1-1921,1-10 1888</inkml:trace>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01.725"/>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8A94412E-4602-465B-B155-4B186F8385F0}" emma:medium="tactile" emma:mode="ink">
          <msink:context xmlns:msink="http://schemas.microsoft.com/ink/2010/main" type="writingRegion" rotatedBoundingBox="2952,12719 14522,12208 14705,16339 3134,16851"/>
        </emma:interpretation>
      </emma:emma>
    </inkml:annotationXML>
    <inkml:traceGroup>
      <inkml:annotationXML>
        <emma:emma xmlns:emma="http://www.w3.org/2003/04/emma" version="1.0">
          <emma:interpretation id="{F4B79FCB-8745-4FF2-982D-01D541C6DAE0}" emma:medium="tactile" emma:mode="ink">
            <msink:context xmlns:msink="http://schemas.microsoft.com/ink/2010/main" type="paragraph" rotatedBoundingBox="3114,12736 14518,12179 14579,13429 3175,13986" alignmentLevel="1"/>
          </emma:interpretation>
        </emma:emma>
      </inkml:annotationXML>
      <inkml:traceGroup>
        <inkml:annotationXML>
          <emma:emma xmlns:emma="http://www.w3.org/2003/04/emma" version="1.0">
            <emma:interpretation id="{1357F978-E5DD-4B65-8874-D19A92300BA5}" emma:medium="tactile" emma:mode="ink">
              <msink:context xmlns:msink="http://schemas.microsoft.com/ink/2010/main" type="inkBullet" rotatedBoundingBox="3125,12960 3485,12944 3496,13181 3135,13197"/>
            </emma:interpretation>
            <emma:one-of disjunction-type="recognition" id="oneOf0">
              <emma:interpretation id="interp0" emma:lang="en-US" emma:confidence="0">
                <emma:literal>•</emma:literal>
              </emma:interpretation>
            </emma:one-of>
          </emma:emma>
        </inkml:annotationXML>
        <inkml:trace contextRef="#ctx0" brushRef="#br0">6881 16033 7424,'5'-3'2816,"-5"3"-1536,10-11-736,-10 11 864,16-3 96,-5-3 127,15 1-95,9-4-96,7 6-768,0 6-192,0 11-96,8 6-160,-24-3-64,-4 2-64,-12 9-96,0 12-672,1 2-288,-6-14-1920,1-14-3647</inkml:trace>
        <inkml:trace contextRef="#ctx0" brushRef="#br0" timeOffset="-2628">6954 16010 10368,'-21'11'3872,"21"-11"-2112,-10 28-1696,10-21 799,0 14-575,0-14-64,0 10-224,0 4-32,21-3 32,0-1 0,7-7 0,3 1 0,11-11 0,-11 0 0,1 0 64,-1 0 32,-20 0 96,-1 0 320,-10 0 224,0 0-256,-21 7-96,11-7-384,-22 10-160,11 1-2528,-10 6-1087,-1-10-897</inkml:trace>
      </inkml:traceGroup>
      <inkml:traceGroup>
        <inkml:annotationXML>
          <emma:emma xmlns:emma="http://www.w3.org/2003/04/emma" version="1.0">
            <emma:interpretation id="{C573E5B6-C9E4-4432-B714-31BD33BBF17A}" emma:medium="tactile" emma:mode="ink">
              <msink:context xmlns:msink="http://schemas.microsoft.com/ink/2010/main" type="line" rotatedBoundingBox="4568,12665 14518,12179 14579,13429 4630,13915"/>
            </emma:interpretation>
          </emma:emma>
        </inkml:annotationXML>
        <inkml:traceGroup>
          <inkml:annotationXML>
            <emma:emma xmlns:emma="http://www.w3.org/2003/04/emma" version="1.0">
              <emma:interpretation id="{6C70C074-052C-440C-A598-A15D69C1706C}" emma:medium="tactile" emma:mode="ink">
                <msink:context xmlns:msink="http://schemas.microsoft.com/ink/2010/main" type="inkWord" rotatedBoundingBox="4568,12665 9605,12419 9666,13669 4630,13915"/>
              </emma:interpretation>
              <emma:one-of disjunction-type="recognition" id="oneOf1">
                <emma:interpretation id="interp1" emma:lang="en-US" emma:confidence="1">
                  <emma:literal>separate</emma:literal>
                </emma:interpretation>
                <emma:interpretation id="interp2" emma:lang="en-US" emma:confidence="0">
                  <emma:literal>Separate</emma:literal>
                </emma:interpretation>
                <emma:interpretation id="interp3" emma:lang="en-US" emma:confidence="0">
                  <emma:literal>separated</emma:literal>
                </emma:interpretation>
                <emma:interpretation id="interp4" emma:lang="en-US" emma:confidence="0">
                  <emma:literal>separates</emma:literal>
                </emma:interpretation>
                <emma:interpretation id="interp5" emma:lang="en-US" emma:confidence="0">
                  <emma:literal>Separated</emma:literal>
                </emma:interpretation>
              </emma:one-of>
            </emma:emma>
          </inkml:annotationXML>
          <inkml:trace contextRef="#ctx0" brushRef="#br0" timeOffset="2204">8800 16010 6656,'-6'-8'2528,"6"8"-1344,-10-14-896,5 14 704,1-6-64,-1 3 96,-16-11 0,0 0 0,-5-9-544,5 4 63,-10 5 97,-11-5-288,12 16-96,4-3-160,-11 15-96,6 1-64,-1-1 32,6 0 32,10 1 0,2-1-96,20 5 0,-1 0-32,14 4 0,-3 1 96,26 9 64,-6-6-224,17 20-32,-8-5-96,8 8-31,-12-3-97,-14 4 32,-1-5 288,-26 7 160,0-12 704,-26-4 383,5 1 129,-16-24 128,6-1-352,-11-11-128,-14-11-448,3 0-128,6-14-480,11 14-192,6 0-1760,9 5-672,11 9-2687</inkml:trace>
          <inkml:trace contextRef="#ctx0" brushRef="#br0" timeOffset="2803">8900 16112 8320,'10'-4'3072,"-10"4"-1664,32 0-1088,-28 0 800,10 0-672,23-5-160,5 0-192,5 1 0,1-1-64,-8 0-32,17 1 32,-4-1 32,-13 0 32,-9 1 32,-15-1 0,-5 0-64,-17 1 32,-4-10 128,-1 6 128,0-3-65,-4 2 65,1 1-64,-12-1 0,5 4-160,-16-1-32,6 3-32,-11 6-64,7 3 96,-12 2 64,-11 15 0,11 2 0,7 6-32,13 6 0,17 10 128,10 3 160,16 5 64,5-19 0,0-3-96,14-5-64,-4-5-64,17 0 64,-12-1-96,14-2-64,-8-6-64,6-6-96,9-8-128,-12 0-64,-13-17-2880,-6-2-2399,0-4-1633,0 4 3360</inkml:trace>
          <inkml:trace contextRef="#ctx0" brushRef="#br0" timeOffset="3213">9537 15987 9216,'10'0'3520,"-4"5"-1920,4 4-1088,-5 0 864,6 5-385,4 9-95,6 13-256,0 15 0,6 13-352,2 6 96,-8-10 128,0-10-192,0 15-96,-5-15-64,5 6-32,-6-9-64,1 8 32,0-5-64,0-3 64,-6-7-352,-1-6-128,1-6-960,-4-11-384,-1-3-959,0-17-385,-5-3-1088</inkml:trace>
          <inkml:trace contextRef="#ctx0" brushRef="#br0" timeOffset="3481">9599 15965 8576,'21'-28'3232,"-5"5"-1728,21-18-1184,-22 32 736,10 4-448,11-1-96,6 20-288,5 5-96,-6 4-64,16 9-64,-10 6 32,-5 2 223,-16 11 225,-17-1-96,-18 3 32,-6-8 160,-6-3 96,-11-5-64,-10-6-32,-5-12-128,-3-5 32,-3-14-192,6 0-96,10-14-320,8 0-96,13-5-1344,16 2-576,11-2-2655,18-9-1761,18 24 2848</inkml:trace>
          <inkml:trace contextRef="#ctx0" brushRef="#br0" timeOffset="4189">10741 16070 7808,'0'-4'2880,"-5"-1"-1536,-1 0-800,1 1 864,-5-1-448,-1-4-160,1-5-256,-6 0-97,0-4-255,1-6 96,-1-7 96,-5 8 160,-3 9 128,-3 0-224,1 9-32,5 0-96,-10 15 32,-1-1-192,1 5-32,7 0 0,-3 9 64,12 10-96,4-2 0,16 11-32,16 0-64,11-6 32,3 6 32,1-10-384,1-4-96,0-10-320,-6-8-64,-6-6 128,-5-8 160,1-16 224,-5-8 96,-5 0 128,-6-2 96,0-4 0,-5 8 64,0-2 288,-5 6 128,0 2 32,-1 6 0,6 6-224,0 2-64,6 12-128,4 2-96,6 6 64,5 6 64,10 11-128,6 2-32,3-1 0,-3 0 0,-1 0 0,-4-10 64,-6-2-608,-7-6-192,-8-10-1664,-6-4-767,0 0-1441</inkml:trace>
          <inkml:trace contextRef="#ctx0" brushRef="#br0" timeOffset="4562">11073 16024 10496,'5'19'3936,"6"-1"-2112,10 4-1920,-16-8 703,11 14-95,3 5 64,2-7-288,0-1-160,-6-2-96,1-6 96,-5-3 64,-6-3 0,0-11 32,-5-6 0,-5-13 32,-11-4 128,-5-5 96,0-3 160,0-6 128,7 1-192,-1-15 0,4 4-160,11 2 0,11 8-320,8-1-96,7 11-128,5 8 0,1 5 224,-1 11 96,6 3-320,-13 12-128,-3 7-96,0 0-32,-5-6-1344,-5 0-512,-6 1-7679,31-14 4863</inkml:trace>
          <inkml:trace contextRef="#ctx0" brushRef="#br0" timeOffset="5074">12023 16001 7680,'0'-9'2880,"-6"9"-1536,6-5-864,-5 5 768,0-5-320,0 2-64,0-3-64,-6-2-33,1-6-415,-6-6 224,-5-2 64,0 2 96,-5 3 96,-4 8-96,-1-1-64,-6 10-160,0 10-64,6 8-256,0 4-128,11 6-128,-1 6-32,11-3 64,10 11 0,16-5-64,10-1 64,3-13-192,13 1-96,0-10-96,-5-14 0,0-14-64,-13 0 64,-3 0 0,-5-5 96,-1-4 192,-4 1 128,-6 3 224,0 5 128,1 0 0,-1 10 96,0 4-224,0 9-64,1 5-96,4 3-64,6 22 32,-1-3-32,6 1 0,9-6 0,7-3 0,-1-5 64,-9-4-384,-1-13-96,0-6-928,-12-6-416,2-2-1535,-6-6-641,1-20 96</inkml:trace>
          <inkml:trace contextRef="#ctx0" brushRef="#br0" timeOffset="5514">12063 15803 11264,'0'-4'4224,"5"4"-2305,11-5-2111,-6 5 704,11 5-384,16-1-96,10-4-1056,4 4-511,6 2-3105,-4-6-1312</inkml:trace>
          <inkml:trace contextRef="#ctx0" brushRef="#br0" timeOffset="5332">12189 15516 11904,'-16'24'4480,"37"-6"-2433,21 29-2239,-34-20 800,13 15-288,0 13 64,11 4-288,-6 3-32,5 2-64,-4 1 64,-3 0 32,-8-11 32,-6-8 0,1-8-512,-6-11-192,-5-4-864,0-9-255,-11-10-1121,1 0-352,-11-4-448</inkml:trace>
          <inkml:trace contextRef="#ctx0" brushRef="#br0" timeOffset="5955">12691 15757 8960,'6'0'3424,"-1"0"-1856,16 0-1760,-11 0 544,11 0-288,19 3-64,2 3-64,11-6 32,-6 0 32,-2 0-96,-3-6 64,-5 3 32,-11-6 64,-5-5 320,-6 0 224,-9 0 32,-6-5 96,-6 2-353,-4-3-63,-6 2-256,-5 5-64,-5-1 64,-16 9 96,7 10-64,-1 4 0,-1 13 96,0 6 96,6 9 0,10 14 64,5-1 224,8 1 192,8 0-64,8-4-32,29 4-96,5-6-32,15-8-160,-1-5-64,7-14 0,-5 2 32,-2-6-160,-9-14-64,-11-10-128,-4 0-32,-1 2-1088,-10-2-480,-2 6-3455,2-10-2785,0 0 2816</inkml:trace>
          <inkml:trace contextRef="#ctx0" brushRef="#br0" timeOffset="7178">12317 15876 9472,'5'-37'3584,"-5"37"-1920,21 0-1248,-21 0 959,21 0-415,-5 0-64,10 0-448,-7 0-192,12 0-160,-4 0-992,4 10-448,-5-6-3679</inkml:trace>
        </inkml:traceGroup>
        <inkml:traceGroup>
          <inkml:annotationXML>
            <emma:emma xmlns:emma="http://www.w3.org/2003/04/emma" version="1.0">
              <emma:interpretation id="{375990C3-E57E-4170-A019-BDCF5CA56183}" emma:medium="tactile" emma:mode="ink">
                <msink:context xmlns:msink="http://schemas.microsoft.com/ink/2010/main" type="inkWord" rotatedBoundingBox="10419,12556 14526,12355 14577,13394 10470,13595"/>
              </emma:interpretation>
              <emma:one-of disjunction-type="recognition" id="oneOf2">
                <emma:interpretation id="interp6" emma:lang="en-US" emma:confidence="1">
                  <emma:literal>process</emma:literal>
                </emma:interpretation>
                <emma:interpretation id="interp7" emma:lang="en-US" emma:confidence="0">
                  <emma:literal>Process</emma:literal>
                </emma:interpretation>
                <emma:interpretation id="interp8" emma:lang="en-US" emma:confidence="0">
                  <emma:literal>prowess</emma:literal>
                </emma:interpretation>
                <emma:interpretation id="interp9" emma:lang="en-US" emma:confidence="0">
                  <emma:literal>profess</emma:literal>
                </emma:interpretation>
                <emma:interpretation id="interp10" emma:lang="en-US" emma:confidence="0">
                  <emma:literal>proses</emma:literal>
                </emma:interpretation>
              </emma:one-of>
            </emma:emma>
          </inkml:annotationXML>
          <inkml:trace contextRef="#ctx0" brushRef="#br0" timeOffset="9459">14180 15720 10880,'16'-42'4128,"-5"23"-2241,15 5-2047,-11 14 736,26 0-384,11 11-32,11 6-64,3 10-96,-19 1 32,-5-4-32,0 12 64,-7-3-32,-9 9 64,0-5-64,-15-1-32,-1-4 160,-25 4 128,-1-8 256,-21-8 128,8-6-64,-29-11 32,11 2-352,0-13-96,7-3-704,3-1-224,5-2-1664,17-5-671,-1 1-1825</inkml:trace>
          <inkml:trace contextRef="#ctx0" brushRef="#br0" timeOffset="9146">14393 15720 10112,'-10'0'3776,"5"-5"-2048,-1 24-1440,1-10 799,0 5-415,5 0 32,5 17-64,-5-3 0,11 18-352,-1-4 32,11 32 96,3 42-160,-8-34-64,-1-12-96,-4 8-96,-1-13-192,1 0-128,-6-15-1152,0-10-544,1-6-1599,-6-20-577,0 0 512</inkml:trace>
          <inkml:trace contextRef="#ctx0" brushRef="#br0" timeOffset="9859">14875 15760 8448,'5'28'3168,"-5"-28"-1728,21 70-1408,-21-56 608,16 9-352,-1-4-96,11 13-32,-6-4-32,1 8-64,5-2 32,-11-3 0,1-4 32,-10-13 64,-1 0-32,-10-18 64,-1 4 416,-10-18 223,1 4 289,-6-19 64,5 5-160,2-23-96,4-22-320,4 3-160,17 5-256,14 11-160,17 8-128,0 14-32,4 9-32,5 9 96,-4 9 0,-5 10 96,-5 9-320,-16 3-128,-5 3-1568,-8 2-736,-2 1-2751</inkml:trace>
          <inkml:trace contextRef="#ctx0" brushRef="#br0" timeOffset="10285">15559 15636 8192,'-5'-5'3072,"-1"10"-1664,1 1-864,0-3 864,0 8-160,-4-3-33,4 6-607,-6 9-224,1 5-224,5-5-64,5 13 96,0-8-160,5 14-32,-5-11 0,16 8 0,13 12 64,18-6 32,11-17-32,3-14 32,2-11-64,-5-6 64,-6-8-64,-12-1 64,-9-7 0,-10-18 96,-15 1-32,-17-1 64,-10-1 224,-15 1 96,-15 0-256,-1 9-96,-1 11-192,3 3-32,8 9-1184,5 5-512,6 0-2047,15 5-833,11-5 640</inkml:trace>
          <inkml:trace contextRef="#ctx0" brushRef="#br0" timeOffset="10704">16395 15664 7680,'-21'-8'2880,"21"2"-1536,-5-2-992,0 2 736,-1-2-512,1-1-64,0-5-128,0 0 64,-6 0-224,1 5 224,-6 4 95,0 5 65,-5 5 32,2 4-160,-2 8-32,-5 11-128,10 0 32,1-5-128,9 19-64,1-5-64,10 10 0,1-10 0,15 3 96,15 12 32,15-6 32,1-15-128,1-6-32,-6-11-384,-12-6-128,-4-8-1088,-10-5-448,-5 2-2591,-6-8-1697,-5 2 2688</inkml:trace>
          <inkml:trace contextRef="#ctx0" brushRef="#br0" timeOffset="11122">16545 15748 9984,'11'-5'3680,"-1"5"-1984,32 0-1760,-23 0 640,13 5-512,10-5 0,10 0 0,4 0 32,-4-5-32,22 5-128,-13-5 32,-9 5 32,-10-4 0,-11-6 64,-10 1 32,-10-5-32,-16 0 31,-11-3 1,-10-3 96,-6 1-32,-4 2 0,-12 3-96,3 0-64,-13 8 32,-4 3-32,6 12 192,3 5 192,11 8 96,6 12 96,11 2-128,10 15 64,15-6 0,10 6-32,15-4-32,11-2-32,17-8-160,4-4 0,4-10-96,7-4 0,0-7-96,-12-1 32,-9-8-480,-15-3-160,-6-3-1536,-10-8-736,-6 3-2559</inkml:trace>
          <inkml:trace contextRef="#ctx0" brushRef="#br0" timeOffset="11573">17656 15637 13056,'-10'-32'4831,"0"13"-2623,-1-3-2080,0 13 928,-5-10-416,-4-4 32,-6 4-384,1 1-160,-12 4-96,1 4-192,-6 10 32,0 10 0,-4 8-32,4 6 32,6-1 96,20 5-160,11-2 64,16 7-160,15 4 32,16-4-224,14-2-32,1 15 128,6-4 96,-7-6-192,-4 1-32,-10-4 128,-10-1 160,-12 1 192,-14-5 96,-12-6 416,-10 1 160,-10-4 224,-16-5 128,-4-5-416,0-9-96,-1-5-288,5-4-128,11-5-832,9 0-352,12 0-1888,16 0-863,9 0-961</inkml:trace>
          <inkml:trace contextRef="#ctx0" brushRef="#br0" timeOffset="11977">18154 15631 9600,'0'-31'3584,"-6"22"-1920,-4-14-1440,4 13 832,-10-4-257,1-14 1,-6 5-352,-3 1-192,-8 2-160,-10 8-96,-5-2 32,7 4-128,9 10 0,5 10-96,10 8 32,5 10-64,32 5 64,15 3-416,10 4-95,17 8-161,10 7-32,-7 0 192,-2-5 160,-12-3 224,-12-1 160,-14-10 384,-16 1 192,-14-4 576,-23-5 224,-13 0 479,-7-10 193,-11-4-480,-3-9-192,-2-5-672,11-5-192,10-4-832,12-2-320,4 3-2528,36 4-4127</inkml:trace>
        </inkml:traceGroup>
      </inkml:traceGroup>
    </inkml:traceGroup>
    <inkml:traceGroup>
      <inkml:annotationXML>
        <emma:emma xmlns:emma="http://www.w3.org/2003/04/emma" version="1.0">
          <emma:interpretation id="{AF954DDA-EB0E-4F95-A535-35E64DC76379}" emma:medium="tactile" emma:mode="ink">
            <msink:context xmlns:msink="http://schemas.microsoft.com/ink/2010/main" type="paragraph" rotatedBoundingBox="3082,15112 8698,15078 8708,16636 3091,16670" alignmentLevel="1"/>
          </emma:interpretation>
        </emma:emma>
      </inkml:annotationXML>
      <inkml:traceGroup>
        <inkml:annotationXML>
          <emma:emma xmlns:emma="http://www.w3.org/2003/04/emma" version="1.0">
            <emma:interpretation id="{92C8C478-AEDC-470C-81D6-A88B5CCFC2B7}" emma:medium="tactile" emma:mode="ink">
              <msink:context xmlns:msink="http://schemas.microsoft.com/ink/2010/main" type="line" rotatedBoundingBox="3082,15112 8698,15078 8708,16636 3091,16670"/>
            </emma:interpretation>
          </emma:emma>
        </inkml:annotationXML>
        <inkml:traceGroup>
          <inkml:annotationXML>
            <emma:emma xmlns:emma="http://www.w3.org/2003/04/emma" version="1.0">
              <emma:interpretation id="{25759A8C-EDD9-47B0-B256-47F57688F4EF}" emma:medium="tactile" emma:mode="ink">
                <msink:context xmlns:msink="http://schemas.microsoft.com/ink/2010/main" type="inkWord" rotatedBoundingBox="4469,15104 8698,15078 8708,16636 4478,16662"/>
              </emma:interpretation>
              <emma:one-of disjunction-type="recognition" id="oneOf3">
                <emma:interpretation id="interp11" emma:lang="en-US" emma:confidence="0">
                  <emma:literal>on dogs</emma:literal>
                </emma:interpretation>
                <emma:interpretation id="interp12" emma:lang="en-US" emma:confidence="0">
                  <emma:literal>on orders</emma:literal>
                </emma:interpretation>
                <emma:interpretation id="interp13" emma:lang="en-US" emma:confidence="0">
                  <emma:literal>anode</emma:literal>
                </emma:interpretation>
                <emma:interpretation id="interp14" emma:lang="en-US" emma:confidence="0">
                  <emma:literal>anode.</emma:literal>
                </emma:interpretation>
                <emma:interpretation id="interp15" emma:lang="en-US" emma:confidence="0">
                  <emma:literal>anode'</emma:literal>
                </emma:interpretation>
              </emma:one-of>
            </emma:emma>
          </inkml:annotationXML>
          <inkml:trace contextRef="#ctx0" brushRef="#br0" timeOffset="20478">8235 18625 7808,'-5'-14'2976,"5"14"-1600,0-10-704,0 10 960,-4 0-448,4 0-33,0 5-543,0-5-192,4 14-256,1 5-128,6 8 0,-7 1 32,12 8 96,-5-3-64,-1 9-64,1-11 64,-1 6 0,0-4 32,1-1 64,0-4-32,-6-9 0,0-5-32,-5-11 0,0-3-64,-5-8 32,0-1-128,-1-14 0,1 4 96,0-18 96,-1 4 0,6-7 0,0 7-96,11-13 32,-6 10 0,17-12 32,-2 3-64,15 8-64,-4 5-64,33 14 32,-12 4 96,9 22 32,-8 2-128,-1 26 32,-5-3 0,-12 18 0,-4-15 0,-4 10 64,-1-10-32,-6 3 64,-4-13-64,0-1 64,-6-8-1760,-1-6-704,2-3-2911</inkml:trace>
          <inkml:trace contextRef="#ctx0" brushRef="#br0" timeOffset="21003">9294 18575 6912,'-5'-5'2624,"5"5"-1408,-16-6-96,11 6 1024,-1 0-256,2 0-65,-7 6-607,6-6-192,-1 8-608,1 3-256,0 15-96,5 2-64,5 9 0,0-10 0,11 15 64,-6-5-32,27 5 64,-7-11-64,17 3 64,-5-7-64,21-13 64,-18-5-64,7-14-32,-4 1 96,-6-10 64,-8 0-64,-2-13 0,-6 4 32,-10-14 64,-6 4 96,-26-4 160,6 6-128,-32 3 64,12 4-288,-27 11-128,4 3-704,-4 10-256,6 0-1824,4 5-799,10 0-1505</inkml:trace>
          <inkml:trace contextRef="#ctx0" brushRef="#br0" timeOffset="21710">10621 18598 7424,'-5'-6'2816,"5"6"-1536,-16-8-576,13 8 832,-8-6-384,1 2-96,-6-10-353,0 4-31,-10-8-384,0 4-32,-11 0-32,6 1 32,-20 8 0,9 1-128,-10 13-96,6 0 128,-1 15 128,5-6-160,11 18 0,5-3-64,15 12 32,1-7-128,31 3 0,-6-4-32,22-9 0,-5 0-288,15-11-96,-12 2-64,12-13 0,-11-3 0,1-6 0,-6-3 65,-6-8 31,-4 6 256,-5-26 64,-1 6 96,-9-8 64,-1 4-32,-5-18-32,0 2 32,-11-2 32,1 4 160,-6-4 128,0 8 223,-5-3 97,7 3 32,-1 5 32,4 9-352,6 6-128,0 2-256,10 17 0,0 3 0,11 23 64,0-6-32,3 39-32,-3-5 96,5 27 0,-6-14-32,6 10 32,-5-10-64,5 1 64,-5-9-704,5-11-288,-6-8-1312,-1-18-511,2-5-1761</inkml:trace>
          <inkml:trace contextRef="#ctx0" brushRef="#br0" timeOffset="22265">10720 18532 7936,'5'-4'2976,"-5"4"-1600,42 4-1408,-37 2 576,20-2-384,-4 0-96,15-4-32,-4 0-32,15 0 0,-12 0 0,12-4 0,-5 0 0,-5-6 64,-6 0 160,-7 2 128,3-2-64,-6 1 64,-6 4-128,-4-4-64,-1 6-160,-5-8 0,1 2-64,-17-5 0,6 6 128,-11-6 32,1 0 96,-17 0 96,8 0 160,-18 8 96,5 3 127,-15 6 65,6 3-320,4 8-96,6 0-64,-1 14 64,6-6-32,10 20 0,7-6 32,9 10 32,-1-10-32,26 16-32,-5-11-256,22 1 0,-6-5 32,16-4 32,-10-7 32,8-7 0,-3-5-160,0-5 32,-5 2-416,-2-11-224,-4 0-1504,-5 0-671,-5 0-2145</inkml:trace>
          <inkml:trace contextRef="#ctx0" brushRef="#br0" timeOffset="24307">11089 18136 8704,'0'-10'3328,"0"10"-1792,11 0-3840,-11 0-352,0 0-480,0 0-32</inkml:trace>
          <inkml:trace contextRef="#ctx0" brushRef="#br0" timeOffset="24121">11529 18418 9216,'-25'-19'3520,"25"19"-1920,-4-9-608,4 9 1183,-6 0-671,6 0-128,-5 5-672,0-1-256,5 18-288,0-3-192,16 23 0,-3-5 32,18 28 0,-4-6 0,14 19 0,-9-8 0,16 32 64,-14-15-32,-2 11-32,-1-16 96,-10 10 0,-5-13 32,-16 3 64,0-12 192,-21-6 128,5-8 96,-21-19 32,6-9-96,-20-20 64,4-3-192,-5-10-96,5 5-320,1-8-64,4 2-768,0-8-352,6 6-1824,6-12-800,4 7-1951</inkml:trace>
          <inkml:trace contextRef="#ctx0" brushRef="#br0" timeOffset="24815">12442 18569 6400,'-16'-19'2368,"16"19"-1280,-19-46-416,14 41 800,-11-12-128,5 3 64,-15-14-288,0 5-129,-11 1-543,6 2 0,-9 6 64,8 6-256,-10 16-64,11 1-64,-6 16 0,8-8-224,8 11 0,5-5-192,16 5-32,0-6 224,37 15 128,-8-4-224,34 4-96,-10-1 0,13-2 0,-8-7 192,-6 10 32,-5-11 128,-23 13 32,-3-13 512,-21 7 320,0-5 224,-31-11 96,7 3-320,-24-12-160,7 3-320,-7-11-128,13 0-672,-1-5-320,4-1-2208,11 3-959,0-2-1505</inkml:trace>
          <inkml:trace contextRef="#ctx0" brushRef="#br0" timeOffset="18720">6866 18676 6272,'0'0'2368,"0"0"-1280,-5 8-288,5-2 864,-5 7-192,-1 1 0,2-1-544,-2 1-193,6 10-415,0-6 0,10 9 96,-4-4-32,20 0 32,-5-4-224,16-5-64,-7-5-64,27-9 32,-10 0 0,14-14 96,-8 0-96,-7-14 0,-4 5 32,-20-8 0,-4 3 128,-32 0 96,-1 5 64,-16 4 160,5 2-320,-22 17-128,6 0-608,-14 3-224,10 2-2400,4 4-1087,5 1-577</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9.094"/>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EA5A3974-BF93-49CF-95DB-48038DA9D49C}" emma:medium="tactile" emma:mode="ink">
          <msink:context xmlns:msink="http://schemas.microsoft.com/ink/2010/main" type="inkDrawing" rotatedBoundingBox="18934,11259 21860,11230 21880,13256 18955,13285" hotPoints="21821,11241 21862,13213 19057,13272 19016,11300" semanticType="enclosure" shapeName="Rectangle"/>
        </emma:interpretation>
      </emma:emma>
    </inkml:annotationXML>
    <inkml:trace contextRef="#ctx0" brushRef="#br0">22836 14401 7680,'5'-28'2880,"6"19"-1536,9-8-928,-9 12 704,15-4-224,16-2-64,11 3-448,13-1-160,34 4-160,28 1 32,28-1 64,36 5-64,26 0 0,-5 0-96,19 5-32,-3-1 160,-32 1 63,-36-2-63,-27 3-96,-18 2 352,-30-2 128,-2 2 800,-22 3-352,-5-2-64,-15-1-320,-5 1-32,-11 1-192,-2 8 32,-2 5-160,-7 1-64,-4 4-64,-7 12 0,-4 21-128,0 13 0,0 18 32,0 13 0,0 1 64,-4 6 32,4 7-32,-6 6 32,1-6 0,-6-7 32,1-21-160,0-13 32,4-13-224,1-15-96,2-8-1088,-13-5-2752,-5-9-63,0 0-641</inkml:trace>
    <inkml:trace contextRef="#ctx0" brushRef="#br0" timeOffset="388">22846 16288 8064,'0'-10'2976,"0"10"-1600,5 0-704,-5 0 896,6 0-192,9 0-33,6 5-31,0 0 32,32-5-736,60-5 96,37 0 32,26-4-192,32 0-64,21-1-128,-11 6 0,0-1-192,-6 5-96,-41 0-32,-20 14-32,-32-5-448,-26 5-96,-20-4-640,-21-1-288,-15-6-896,-18-3-415,-13-3-2145</inkml:trace>
    <inkml:trace contextRef="#ctx0" brushRef="#br0" timeOffset="-514">22727 14429 8704,'-21'14'3232,"16"-9"-1728,0 23-1344,0-16 768,5 7-96,0 15 64,0 28-225,10 22 1,1 26-384,10 5 192,0 20 64,0 13-160,-6-47 32,1-8-192,0 12 32,-8-18-160,3 2 0,-1-16-1088,-4-13-448,-1-10-1631,5-22-609,1-5-384</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3.371"/>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63FB6E9E-7A57-4C2A-9AA2-21F8E6E8A42F}" emma:medium="tactile" emma:mode="ink">
          <msink:context xmlns:msink="http://schemas.microsoft.com/ink/2010/main" type="inkDrawing" rotatedBoundingBox="19331,3610 21738,4316 21379,5539 18973,4833" semanticType="callout" shapeName="Other">
            <msink:sourceLink direction="with" ref="{5734466E-6901-4911-BC30-8C41BBF155F6}"/>
          </msink:context>
        </emma:interpretation>
      </emma:emma>
    </inkml:annotationXML>
    <inkml:trace contextRef="#ctx0" brushRef="#br0">22894 7304 6656,'5'-3'2528,"-5"-2"-1344,16-4-1024,-5 9 608,4-5-192,12-1-32,9 3 64,10-6 64,16 4-352,26 0 32,27 5 0,19-4-64,6 4 0,31 0-32,11 0 64,-11-5-96,-14 0 32,-2 5 31,-20-4 65,-22-1 192,-19 0 32,-17 1 128,-14 4 32,-11 0-32,-10 0-64,-7 4-192,-3 1-128,-6 4-160,-5 5-64,0 5-32,-6 9 32,-4 3-128,-6 16-64,0 13 64,-5 27 0,-5 19 32,-5 4 0,4-3 64,1-6 96,0 6 0,5-15 64,5-10-64,0-8 0,1-13-96,-1-11 32,0-8-992,-15-2-3520,-6 2-735,-10-9 255</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45.649"/>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F73B18AA-C190-4FBF-A3A2-F98116D8E014}" emma:medium="tactile" emma:mode="ink">
          <msink:context xmlns:msink="http://schemas.microsoft.com/ink/2010/main" type="inkDrawing" rotatedBoundingBox="13000,5973 17628,4885 17695,5171 13067,6259" semanticType="callout" shapeName="Other">
            <msink:sourceLink direction="with" ref="{6F9B9D6B-062B-4178-9899-2014652198DA}"/>
            <msink:sourceLink direction="with" ref="{0806CB15-85C9-4211-B4D1-01603F0F3872}"/>
          </msink:context>
        </emma:interpretation>
      </emma:emma>
    </inkml:annotationXML>
    <inkml:trace contextRef="#ctx0" brushRef="#br0">16818 9294 17151,'10'0'928,"6"0"-224,0-5-288,5 0-32,-6-4-32,6 0 32,0-5-64,0-5 32,14 2-64,18-17 64,4 3-128,9-2 32,8-4 32,10-5 64,8 2-160,27-2-64,17-8 0,9-6 0,0-4-64,26-1-64,10-3 32,-4 13 32,9-3-32,12 7-32,-1 1 32,-10 4-32,20 6 192,1 4 128,-16-1-32,-10 5 64,-11 11-64,-21-2 64,-16 5-128,-8 0 32,-23 5-96,-16 0 64,-3-1-128,-11 6 0,-11-1 32,0 0 64,7 1-160,-19 4-32,-8 0 64,-5 4 32,-1 1-32,-11 0-64,-4-1 32,0-4-32,-6 0-224,-4 0 0,-1 0-832,-4 0-256,-6 0-2016,0 0-864,-11 0-1503</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6.639"/>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777E40B4-787B-444B-B8F4-09394719DF4B}" emma:medium="tactile" emma:mode="ink">
          <msink:context xmlns:msink="http://schemas.microsoft.com/ink/2010/main" type="inkDrawing" rotatedBoundingBox="19221,7232 21941,8029 21588,9233 18868,8436" semanticType="callout" shapeName="Other">
            <msink:sourceLink direction="with" ref="{41CA1812-E6DD-40FD-BA9D-2062B2E174BE}"/>
            <msink:sourceLink direction="with" ref="{28F79D0E-8259-4610-A301-FA0D539AC99B}"/>
          </msink:context>
        </emma:interpretation>
      </emma:emma>
    </inkml:annotationXML>
    <inkml:trace contextRef="#ctx0" brushRef="#br0">22765 10990 7808,'61'-6'2976,"-35"-2"-1600,21 16-1248,-20-13 672,25 5-224,9 0-32,28 0-160,35 0-64,26-14-192,10-12-32,38 7 32,4 19-64,-15-23 32,0 9-128,-27 9 0,-18 29 96,-24-24 96,-20 4 416,-19 10 255,-16-6 129,-7 3 64,-4 3 0,-5-14 0,-2 3-352,-3 3-160,-5-6-224,0 0-128,-6 3-160,-4 8 0,-13 11 0,-4 6 64,-5 51 96,0-20 64,-5 51-192,0-7 64,0-2 0,0 4 160,0-2 96,6-12-128,-6-8-64,0-3-64,-6-16 0,-4-5-640,0-3-192,0-11-1088,-5-8-512,-12-4-2879,-3-19-1889,-12-14 3072</inkml:trace>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6.100"/>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28F79D0E-8259-4610-A301-FA0D539AC99B}" emma:medium="tactile" emma:mode="ink">
          <msink:context xmlns:msink="http://schemas.microsoft.com/ink/2010/main" type="inkDrawing" rotatedBoundingBox="18934,7772 19074,9354 19056,9355 18916,7774" semanticType="callout" shapeName="Other">
            <msink:destinationLink direction="with" ref="{777E40B4-787B-444B-B8F4-09394719DF4B}"/>
          </msink:context>
        </emma:interpretation>
      </emma:emma>
    </inkml:annotationXML>
    <inkml:trace contextRef="#ctx0" brushRef="#br0">22676 10813 14080,'5'115'1856,"6"-9"-833,4 32-287,6-3-160,-5 26-128,0-5 0,-6-18-192,1 6-96,-1-10 64,-5-24 0,1-18-192,-1-18 0,0-27-1952,-5-24-1119,5-15-577,-5-39-512</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50.126"/>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4852C9F4-C8DB-44DC-99FA-A5D04D05CF6F}" emma:medium="tactile" emma:mode="ink">
          <msink:context xmlns:msink="http://schemas.microsoft.com/ink/2010/main" type="inkDrawing" rotatedBoundingBox="13925,7735 18102,8659 18060,8849 13883,7925" semanticType="callout" shapeName="Other">
            <msink:sourceLink direction="with" ref="{B2EDDF81-9047-4C70-9FEA-C52C6F89E228}"/>
            <msink:sourceLink direction="with" ref="{6F9B9D6B-062B-4178-9899-2014652198DA}"/>
          </msink:context>
        </emma:interpretation>
      </emma:emma>
    </inkml:annotationXML>
    <inkml:trace contextRef="#ctx0" brushRef="#br0">17670 10908 5888,'-6'58'2272,"2"-52"-1216,-2-62-544,1 44 1120,5 12-448,0 18-160,0-18-96,0 0 288,11 14-640,4-1-33,6-8-63,19 4-64,12 0 0,12-9-32,12 5 64,24-2-96,29 3 32,21 2-160,11-2 32,-1 8-224,27 0-32,-6 42 0,-13-11 64,-12 6-32,4-29-32,1 34 96,10-28 0,-11 4 160,17 4 160,-1 1-32,-15 2 96,-11-9 224,-19 8 192,-23-2-288,-13-3-32,-3-5-128,-14-5-32,-12-1-96,-2 1-32,-2 2-160,-6-8-96,2 2 64,0-5 0,-8 0-32,-3-2 32,-5-1-128,-5-2 0,-11-1 96,-5 3 32,-2-8-32,-3 31-64,0-34 96,-6 28-64,0-39-32,1 8 32,-6-3-32,1 15-352,-6-12-160,-11-3-1376,-10 1-608,-11 30-4191</inkml:trace>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44.549"/>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FDA8BC28-2318-4934-B2D4-A2632EC2267F}" emma:medium="tactile" emma:mode="ink">
          <msink:context xmlns:msink="http://schemas.microsoft.com/ink/2010/main" type="writingRegion" rotatedBoundingBox="13518,9080 14171,9080 14171,9190 13518,9190"/>
        </emma:interpretation>
      </emma:emma>
    </inkml:annotationXML>
    <inkml:traceGroup>
      <inkml:annotationXML>
        <emma:emma xmlns:emma="http://www.w3.org/2003/04/emma" version="1.0">
          <emma:interpretation id="{7B5C785C-5ACD-418A-8AA2-A2FDA7A5B23E}" emma:medium="tactile" emma:mode="ink">
            <msink:context xmlns:msink="http://schemas.microsoft.com/ink/2010/main" type="paragraph" rotatedBoundingBox="13518,9080 14171,9080 14171,9190 13518,9190" alignmentLevel="1"/>
          </emma:interpretation>
        </emma:emma>
      </inkml:annotationXML>
      <inkml:traceGroup>
        <inkml:annotationXML>
          <emma:emma xmlns:emma="http://www.w3.org/2003/04/emma" version="1.0">
            <emma:interpretation id="{64A3C8FA-5ACE-4406-AE3A-593CB8101645}" emma:medium="tactile" emma:mode="ink">
              <msink:context xmlns:msink="http://schemas.microsoft.com/ink/2010/main" type="line" rotatedBoundingBox="13518,9080 14171,9080 14171,9190 13518,9190"/>
            </emma:interpretation>
          </emma:emma>
        </inkml:annotationXML>
        <inkml:traceGroup>
          <inkml:annotationXML>
            <emma:emma xmlns:emma="http://www.w3.org/2003/04/emma" version="1.0">
              <emma:interpretation id="{53F8FC13-B519-42BC-9A28-50CF94C80D68}" emma:medium="tactile" emma:mode="ink">
                <msink:context xmlns:msink="http://schemas.microsoft.com/ink/2010/main" type="inkWord" rotatedBoundingBox="13518,9080 14171,9080 14171,9190 13518,9190"/>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17272 12230 8320,'0'0'3072,"5"-3"-1664,11 6-800,-6-6 928,6 3-416,10-5-65,9-1-607,12-2-224,6-1-128,-1-2 64,20 3 32,1-6-64,-7 5-96,-8-5-800,-6 5-352,-15-1-1631,-13 6-609,-13 4-384</inkml:trace>
        </inkml:traceGroup>
      </inkml:traceGroup>
    </inkml:traceGroup>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53.505"/>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2EE29EF6-D55D-4092-B766-2C1B166BF3DE}" emma:medium="tactile" emma:mode="ink">
          <msink:context xmlns:msink="http://schemas.microsoft.com/ink/2010/main" type="inkDrawing" rotatedBoundingBox="14698,9431 17677,11510 17433,11859 14454,9780" semanticType="callout" shapeName="Other">
            <msink:sourceLink direction="with" ref="{B2EDDF81-9047-4C70-9FEA-C52C6F89E228}"/>
            <msink:sourceLink direction="with" ref="{C4C66A8D-382F-4571-A1A0-CCE006F163DF}"/>
          </msink:context>
        </emma:interpretation>
      </emma:emma>
    </inkml:annotationXML>
    <inkml:trace contextRef="#ctx0" brushRef="#br0">18443 12483 7040,'0'0'2720,"-5"6"-1472,5-1-544,0-5 832,0 0-256,0 9 0,0-1-385,0 3-159,5-2-416,-1 5 0,1 13 96,0 5-32,11 5 96,10-1-128,0 11 32,6 4-32,9 8 96,5 6-160,6-1-96,16 1-32,-1 19-32,6 8 64,19-1 96,13-2 0,3 7 0,2-9-96,-1-3 32,-5-5-128,10 8 0,5 0-32,1 1 32,-1-15-64,-11-8 64,-9-10 224,4 5 96,-8-18-128,-8 0-32,-9-6 0,-6-3 0,-4-10 0,-5-5 64,-2-4-160,-3 0-32,-6-4-64,-1-1-64,-4-1 32,-5-2-32,-6 2 0,1-2 0,-13 2 64,3-2 32,15 2-128,-1-2 192,-4-3-128,-7 2 0,-4-5-96,-5 0 128,-5 0 0,-12 0-864,-4 0-384,0 0-1824,-4 0-800</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22T03:51:30.373"/>
    </inkml:context>
    <inkml:brush xml:id="br0">
      <inkml:brushProperty name="width" value="0.13333" units="cm"/>
      <inkml:brushProperty name="height" value="0.13333" units="cm"/>
      <inkml:brushProperty name="color" value="#57D200"/>
    </inkml:brush>
  </inkml:definitions>
  <inkml:traceGroup>
    <inkml:annotationXML>
      <emma:emma xmlns:emma="http://www.w3.org/2003/04/emma" version="1.0">
        <emma:interpretation id="{C5FBA4C7-532F-4CF6-971F-B951A8C85D90}" emma:medium="tactile" emma:mode="ink">
          <msink:context xmlns:msink="http://schemas.microsoft.com/ink/2010/main" type="writingRegion" rotatedBoundingBox="11757,4608 12685,6231 11831,6720 10902,5097"/>
        </emma:interpretation>
      </emma:emma>
    </inkml:annotationXML>
    <inkml:traceGroup>
      <inkml:annotationXML>
        <emma:emma xmlns:emma="http://www.w3.org/2003/04/emma" version="1.0">
          <emma:interpretation id="{7666EB29-6171-4E73-BCE1-B84D055CAB86}" emma:medium="tactile" emma:mode="ink">
            <msink:context xmlns:msink="http://schemas.microsoft.com/ink/2010/main" type="paragraph" rotatedBoundingBox="11757,4608 12685,6231 11831,6720 10902,5097" alignmentLevel="1"/>
          </emma:interpretation>
        </emma:emma>
      </inkml:annotationXML>
      <inkml:traceGroup>
        <inkml:annotationXML>
          <emma:emma xmlns:emma="http://www.w3.org/2003/04/emma" version="1.0">
            <emma:interpretation id="{0199FCBC-8186-4185-AAFC-45BB34832BF9}" emma:medium="tactile" emma:mode="ink">
              <msink:context xmlns:msink="http://schemas.microsoft.com/ink/2010/main" type="line" rotatedBoundingBox="11757,4608 12685,6231 11831,6720 10902,5097"/>
            </emma:interpretation>
          </emma:emma>
        </inkml:annotationXML>
        <inkml:traceGroup>
          <inkml:annotationXML>
            <emma:emma xmlns:emma="http://www.w3.org/2003/04/emma" version="1.0">
              <emma:interpretation id="{76A0B53E-E00B-4C0A-AFBA-040DFFD4B4A9}" emma:medium="tactile" emma:mode="ink">
                <msink:context xmlns:msink="http://schemas.microsoft.com/ink/2010/main" type="inkWord" rotatedBoundingBox="11757,4608 12685,6231 11831,6720 10902,5097">
                  <msink:destinationLink direction="with" ref="{08181C84-F71C-44C2-9CBD-E6AC1E1E7C1B}"/>
                </msink:context>
              </emma:interpretation>
              <emma:one-of disjunction-type="recognition" id="oneOf0">
                <emma:interpretation id="interp0" emma:lang="en-US" emma:confidence="0">
                  <emma:literal>Fog</emma:literal>
                </emma:interpretation>
                <emma:interpretation id="interp1" emma:lang="en-US" emma:confidence="0">
                  <emma:literal>Fig</emma:literal>
                </emma:interpretation>
                <emma:interpretation id="interp2" emma:lang="en-US" emma:confidence="0">
                  <emma:literal>tog</emma:literal>
                </emma:interpretation>
                <emma:interpretation id="interp3" emma:lang="en-US" emma:confidence="0">
                  <emma:literal>Vat</emma:literal>
                </emma:interpretation>
                <emma:interpretation id="interp4" emma:lang="en-US" emma:confidence="0">
                  <emma:literal>Frag</emma:literal>
                </emma:interpretation>
              </emma:one-of>
            </emma:emma>
          </inkml:annotationXML>
          <inkml:trace contextRef="#ctx0" brushRef="#br0">11416 6819 3328,'-5'20'1312,"0"-4"-704,5 8-576,0-13 352,0 18-128,0-2 32,0 7 32,0-2 32,0-1-96,0-6-96,0-6-64,0-3 0,0-7-64,0-9 128,0-9 32,0-2-160,0-18 0,-4 2 32,0-7 96,-1 3-128,0-1-32,1 4 128,0 4 64,4 4-64,0 4-96,0 4 64,0 4 0,0 3-128,0 5 32,0 8 64,4 4 96,0 0-128,1 5-32,4-2 0,0-3 0,0 0 64,1-3 32,-6-1-32,0-8-64,1 0-64,-5-8-32,0-4 64,-5-4 64,1-4 0,0 0-32,-1 4 32,0-4 32,1 3-32,-1 14 64,5 3-64,5 8-96,-1 8 32,6 4 160,-2 0 64,2-4-64,-2 0-96,2-4 0,-6 0 32,1-4-96,0-4 0,-5-4 32,0-8 64,-5-4-32,0-4-32,1-4 32,-6 0-32,2-4 0,3-5 64,0 14-96,5 3 0,0 12 32,10 7 0,3 10 0,10 7 64,13 4 32,0 4 32,0 4-64,0 0-64,-4-1 96,-2-1 64,-2-7-64,-6-10 0,-8-10-32,-5-7-64,-4-7 32,-5-10 32,-10-7-32,-3-4-32,-10-13 32,-9-6 32,-7-13-96,2-4-64,1 3 64,9 10 0,0 8-64,10 11 64,3 7 96,5 18 32,9 17-32,4 15-64,6 16-64,20 5 32,6 7 96,6-6 32,-6 6-128,4-6 32,-9-1 64,-4-7 96,1-15-64,-11-4 0,-8-15-96,-9-10-32,-5-12 32,-7-5 0,-11-12 0,-4-5-96,-18-22 0,5 2-32,4 3 0,4 7 96,9 14 0,4 7 32,11 16 0,8 12 64,8 15 32,16 21-32,12 12 32,10 4-64,2 9 64,2 3-128,-9-1 0,-1-2 96,-10-12 96,-2-13-64,-6-9-64,-8-19 0,-10-11-32,-8-18 0,-14-11 0,-5-12 0,-12-8-160,-11-16 32,-11-13 0,7 10 64,6 6 32,7 14 32,5 12 0,9 2 0,5 18 0,10 6 0,8 13-96,8 16 64,15 28-32,13 4 0,9 7 64,5 1 64,4 8-32,-5 1-32,-3-5 32,-12-9 32,-2-2-32,-4-13 64,-6-8-64,-8-24-32,-10-8 32,-4-12-32,-13-15 0,-10-6 0,-9-7 64,-13-8-192,-4-16 32,-14-5-32,5 2-32,8 7 32,5 0 0,9 12 96,9 11 0,5 10 32,4 6 0,4 6-160,5 11 32,9 16 0,9 11-32,14 18 128,16 19 64,11 8 64,6 0 96,-8-5-96,-2-3-64,-1 5 0,-9-9 32,-11-12 32,-2-8 32,-5-7-64,-18-34 32,-9-11-64,-14-12-96,-11-20 32,-21-25-32,1-14-64,6 4 0,6 6 96,6 13 0,4 12 96,6 7-96,4 13 0,4 9 32,4 7 64,4 8-96,10 12-64,0 12-32,10 15 96,12 14 64,14 15 64,4 16 32,6 4 0,-14-16-64,8 8 32,-4-9-64,-4-6 64,-5-14-64,-10-7 64,-8-15-64,-9-17-32,-14-12 32,-12-12-128,-15-25 64,-7-10-128,2-5 32,5-8 64,5 8 32,9 16-64,5 11 64,4 10 32,4 10 64,10 22-32,8 15 64,6 16 0,22 23 32,7 14-64,6-6 32,1 2-128,-6-1 0,-4-9 160,-4-6 64,-10-9-160,-5-12 0,1-12 32,-8-12 32,-10-11-128,-10-14 32,-8-7-64,-8-8 0,-15-5-160,-3-14 0,4 7 160,8 7 96,4 13 32,6 9-64,3 18 32,10 9-32,5 9 0,4 2 64,13 6-32,10 3-32,-1 0-64,2-1 32,-2 1 32,-4-7 64,-4-1-32,-5-7 64,-4-5-64,-5-12-32,-10-9 32,-8-4 32,-9-2-96,-5-9 0,1-3-32,-1-2 0,6 5 64,3 4 64,4 8-32,1 7-32,10 10 32,3 7-32,5 4 0,5 7 0,-1 6 0,5 7 64,0-1-32,0 2-32,0-5 32,1-8 32,-6-4-96,0-4 0,-4-11 96,-4-5 96,-5-9-128,-5-6-96,1-10 32,-5-6 0,-1 2 32,-4 4 64,1 6-32,5 3 64,-2 7-128,6 2 0,4 2-32,5 5 0,4 9 0,0 3 0,8 8 64,2 5 64,-2-1-32,2-1-32,-1 1 32,0-7 32,-5-5-96,0-5 0,-4-7 32,-4-12 64,0-3-96,-10-14 0,0 2 32,-4-7 64,-4 3-32,-1 3-32,0 8 96,5 4 0,4 4-192,5 7 0,9 5 32,5 9 96,4 3-64,4 8 0,11 0 32,-2 4 64,-4 0-32,0 1 64,-4 2-64,0-3-32,-5-4-64,0-3 32,-5-10 96,-4-2 96,0-10-64,-4 1-64,0-4-96,-1 1 32,5-1-32,-5-1-64,5 1 160,0 4 32,0-4-96,0 4-32,5 4 96,0 9 32,-1 6-96,4 5 32,0 4 0,6 0 64,0 0-32,0-4-32,-5 0 32,0-8-32,0-3 0,-4-9 0,-5-9 0,0-11 64,-5-7-32,-4-14-32,0-3 32,-5 0-32,-4 5 0,-1 2 0,7 5 0,-1 8 64,8 7-96,5 5 0,5 12 32,4 9 0,3 3 0,2 13 64,4 6-32,0 1-32,0 0 32,0 0-32,6-3 0,-6-6 64,-4-2-32,-6-10 64,-4-7-128,-4-8 0,-4-12 32,-4-3 64,-6-18-32,0-2-32,-4-2 32,0 1-32,0 4 0,4 7 0,0 6-96,5 7 0,4 4 64,5 7 0,5 14 32,4 6 0,9 17 0,10 14 0,12 8 0,4 12 0,-2-3 0,-2-2 64,-8-14 32,0-6 32,-10-9-64,-4-12-64,-4-8 32,-10-17-32,-4-15 64,-14-16 32,-4-16-128,-17-11 32,-6-6 0,0-6 64,0-14-96,7 9-64,2 4 64,8 11 0,2 10 32,4 8 64,4 10-96,5 13-64,9 12 64,5 12 0,3 17 32,11 10 0,4 24 0,17 5 64,4-3-32,2-2-32,-5-2 32,-4-5 32,-7-8-32,-3-8 64,-8-9-64,-11-6-32,-3-13 32,-10-8 32,-8-12-96,-10-12 0,-17-24 32,0-17 64,-2-3-96,6 5-64,6 4 64,7 14 0,5 13-64,9 21 0,9 19 128,9 15 96,9 17 32,21 21 64,7 3-128,0-6 0,-1-1 32,-10-10 64,1-2-160,-8-10-32,-7-2-160,-3-9 32,-8-4-1920,-10-12-832,-10 0-192</inkml:trace>
          <inkml:trace contextRef="#ctx0" brushRef="#br0" timeOffset="-4155">11475 5997 2432,'0'0'960,"0"0"-512,0-3-320,0 3 320,0-4 32,0 4 96,0-8 32,0 4 96,0 0 32,0 0 32,0-1-224,-5 5 0,5-3-320,0 3-64,0 0-32,0 8 0,0-4 64,0 4 32,5 0 96,-1 4-96,1 0 32,-1 8-96,1 4 0,-1 0-32,1 0 0,9 0 0,-2 0 64,6 0-96,5 4 0,-5-4 32,5 0 64,-5-4-96,0 8-64,0-4 64,-1 0 0,1 1-32,0-1-64,-4-1 32,4 1-32,-4 0 0,0 1 0,-2 2 0,2-3 0,0 5 64,-1-2 32,-1 10 32,2-6 64,-5-2-160,0-2-32,5-3 0,0 1 0,-1-1-96,1 0 64,0-4 32,-1 0 64,1 0-32,-5-4 64,0 8-64,-1-1-32,5-2 32,-4-1-32,5 0 0,-5 0 64,5-1-32,-5 2-32,0-5 32,0 4 32,0-4-32,0 0-32,0 0 32,5 4-32,0-4 0,-5 4 64,8-4-96,5 4 0,-3 0 32,-1 0 0,-5 1 64,1-6 96,0 2-64,-1-5-64,-3-1 0,-1-2-32,0-2 0,-5 1 64,4 1-32,-4-2-32,1 1 32,0 0-32,-1 1 64,1-6 32,-1 1-32,1 1 32,-1-2-64,1 2 64,-1 0-128,-4-5 0,0 0-32,0 0-64,-9 0-2112,-4-5-960,-6-8-224</inkml:trace>
          <inkml:trace contextRef="#ctx0" brushRef="#br0" timeOffset="-30292">11407 5845 5632,'-5'0'2176,"5"8"-1152,0 4-1184,0-3 320,0 1-320,0 7-32,0 3 0,-4 4 128,4 20 32,0 0 32,-5 0 64,1 0-96,-5 21 0,-1 2 96,-6 11 96,-2 1 0,-5 10 0,0-5 96,0-5 160,-4 1-224,4 1-32,6-10-32,4-3 0,-1-11-64,5-9-64,4-4 96,5-12 0,5-5-128,4-2 32,0-6 64,5-7 96,3 1 0,5-9 0,1 1-96,9-10-64,0 5 32,4-4-32,8 4 0,15 0 64,4 4-32,5-4-32,0 8 32,-1-4-32,-4 4 128,-10-4 160,2 0-32,-10 0 96,5 4-64,3 8 0,2 0-96,-10 0 32,4-4-64,-8 0 0,-5 1-96,-8-1 32,-3-5-64,-2 1-32,-5-4 32,-4 1-32,0-5-224,-5 0-96,-5-9-960,-4-6-352,-9-6-1568</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4:04.884"/>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8BCFD0F3-CA22-4150-8F6D-31C301742E9C}" emma:medium="tactile" emma:mode="ink">
          <msink:context xmlns:msink="http://schemas.microsoft.com/ink/2010/main" type="inkDrawing" rotatedBoundingBox="24819,4253 25089,12711 23850,12750 23580,4293" semanticType="verticalRange" shapeName="Other">
            <msink:sourceLink direction="with" ref="{B8EC061F-7614-4A7A-ADA8-2496942448F0}"/>
            <msink:sourceLink direction="with" ref="{6A1146DC-6EF4-4AE3-918D-433DC9F251F4}"/>
          </msink:context>
        </emma:interpretation>
      </emma:emma>
    </inkml:annotationXML>
    <inkml:trace contextRef="#ctx0" brushRef="#br0">27335 7356 8064,'5'-22'3072,"1"27"-1664,-6-5-1024,0 0 768,0 0-416,5 9-96,5-4-224,1-2-32,3-3-224,7-3 127,5-2 33,11-4 96,15 9 96,4-5-224,7 5-96,0 0-96,-8 0 0,-2 8-64,-6 6 64,-5 0-128,-2 0 0,2 0 32,0 0 64,-6 0-32,1 0-32,-2 4 160,2 1 128,-6 4-96,6-1-32,5 12-64,-7 2 0,-4 6-64,0 0-32,-4-2 32,-1 2 32,-5 0-32,0 0-32,-2-2 32,-3 7-32,-1-2 0,1-3 0,0 0 64,-1-5 96,-4 0 0,-1-1 64,-4 6-128,-1 9 0,-5-6-32,5 7 32,-5 0 0,0-8 32,6 2 64,-6-4 96,0 0 0,0 3 0,-6-3-160,6 5-32,-5-10-32,0-6 32,-6 3-64,1-3 64,-1-3-64,1 0 64,-1-1-64,1 11-32,-1-2 160,1 0 32,-6 6-64,0 0-96,-3-2 64,-2 2 0,-10 0-32,5 0-64,-1 9 96,6-9 64,1-5 64,0-6 32,-1-3-128,6 0-96,-1-1 64,0 5 0,1 2-32,-1 2-64,-5 6 32,0 4-32,0-2 0,2 8 64,-2-11-32,0 1-32,0 0 160,0-5 32,0-1-64,0 6-32,5 0 32,1-2 0,-1-3-64,2 2-64,-2-3 32,1 0-32,4-4 0,-5 4 0,6 6 0,-1 6 0,1 2 64,5 4 96,0-6-64,5 2 0,0-8-96,5 4-32,5-1 96,1 2 32,4-11-128,6 2-32,6-2 32,2-8 64,8 0 64,5-6 32,-6-2-64,1-3-64,-7-3-64,1 0 32,1-5 32,-1-4 0,6-5 0,-6 0 64,9 0-96,-8 0 0,-6 0 32,-5 0 64,-5 0-96,-1 5 0,-4-1 32,-1-4 0,-5 5-96,-5-5 64,6 0 32,-6 0 64,5 0-96,-5 0-64,3 0 128,-6 0 32,3 0-96,-26 5 32,-6-1 64,1 1-96,5 0 0,-1 4 32,7-4 0,0 4 0,-1 0 0,6 10-96,-1 4 64,0 8 32,1-3 64,-1 5-32,0-1-32,6 10 32,-6-6 32,0 1-192,6 0 32,-1 13 32,-3-8 96,-1-6 0,4 6-32,1 0 32,-1 0 32,6-2-96,5 8-64,-5 2 64,5 1 0,0 8 32,0 3 64,0-8-32,5 1-32,0 4 32,6-3 32,-1 0-96,6-5 0,-6 0 32,4-6 0,-3 2 0,-1 13 0,6-1 0,0 2 0,-6-2 0,6 0 0,0 11 0,-1-5 0,-4-6 64,-1-3 32,1 0-128,-1-10-32,1-4 32,-1 3 64,4-4 0,2 5-32,-6 1 32,11 4 32,0-6-96,-5 2 0,0-1 32,-6 1 64,6-2-96,-6-3 0,1-5 96,-6 0 32,5-6-128,-4 2 32,2-5 0,-2 0 64,-1-6-32,0 2-32,0-2-64,-5 0 32,6 12 32,-6-12 0,0 1 0,0 5 0,0 0 0,0 0 0,0 3 0,0 3 64,0-6-96,0 3 0,5 2-32,-5-10 0,0 18 64,0-3-96,0-7 64,0-4 32,0-3 64,5 0-32,-5-6-32,0 0-64,0 0 32,0 1 32,0-2 0,0 3-96,0-1 0,0-2 64,0 3 64,0 2-64,-5 1 0,0 0 32,-1-1 64,6 6-96,-5-3 0,5 1 32,-5-1 0,0-3 0,-1 6 0,6 0 0,-3 4 0,3-4-160,-5-6 32,-1 6 0,1-6 64,5 2 32,0-6 32,-5 0-96,0 2 64,-1-2 32,1 0 64,5 1-96,-15-2 0,15 3 32,-16-3 0,5 2-96,1 4 0,5-4 64,-11-5 0,0 4-64,6 4 0,-1 12-32,1-12 96,-1 6-64,1 0-32,1-5 96,-1 0 64,-1-1-64,1 2 0,-6 0 96,0-7 32,1 8 96,-1-9 32,-5 4-32,-5-2 32,0 0 0,1-4 32,-1-4-64,0-6-32,0 0-192,-11-4-32,0 0-480,-3 6-128,-2-12-1472,-26-2-608,2-16-3519</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4:21.106"/>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FD47339F-29B1-4DD1-A057-E275D8339619}" emma:medium="tactile" emma:mode="ink">
          <msink:context xmlns:msink="http://schemas.microsoft.com/ink/2010/main" type="writingRegion" rotatedBoundingBox="26105,4918 34027,4859 34106,15374 26184,15433"/>
        </emma:interpretation>
      </emma:emma>
    </inkml:annotationXML>
    <inkml:traceGroup>
      <inkml:annotationXML>
        <emma:emma xmlns:emma="http://www.w3.org/2003/04/emma" version="1.0">
          <emma:interpretation id="{EC4F74E0-2201-4290-B026-B0077F857DA4}" emma:medium="tactile" emma:mode="ink">
            <msink:context xmlns:msink="http://schemas.microsoft.com/ink/2010/main" type="paragraph" rotatedBoundingBox="26131,4972 32225,4726 32269,5812 26175,6058" alignmentLevel="1"/>
          </emma:interpretation>
        </emma:emma>
      </inkml:annotationXML>
      <inkml:traceGroup>
        <inkml:annotationXML>
          <emma:emma xmlns:emma="http://www.w3.org/2003/04/emma" version="1.0">
            <emma:interpretation id="{D2BECC88-43B4-4979-A20E-B448ED138107}" emma:medium="tactile" emma:mode="ink">
              <msink:context xmlns:msink="http://schemas.microsoft.com/ink/2010/main" type="line" rotatedBoundingBox="26131,4972 32225,4726 32269,5812 26175,6058"/>
            </emma:interpretation>
          </emma:emma>
        </inkml:annotationXML>
        <inkml:traceGroup>
          <inkml:annotationXML>
            <emma:emma xmlns:emma="http://www.w3.org/2003/04/emma" version="1.0">
              <emma:interpretation id="{A2D35C96-712B-4347-B102-72787F7A1495}" emma:medium="tactile" emma:mode="ink">
                <msink:context xmlns:msink="http://schemas.microsoft.com/ink/2010/main" type="inkWord" rotatedBoundingBox="26131,4972 32225,4726 32269,5812 26175,6058"/>
              </emma:interpretation>
              <emma:one-of disjunction-type="recognition" id="oneOf0">
                <emma:interpretation id="interp0" emma:lang="en-US" emma:confidence="1">
                  <emma:literal>Extensions</emma:literal>
                </emma:interpretation>
                <emma:interpretation id="interp1" emma:lang="en-US" emma:confidence="1">
                  <emma:literal>Extension S</emma:literal>
                </emma:interpretation>
                <emma:interpretation id="interp2" emma:lang="en-US" emma:confidence="0">
                  <emma:literal>EX tensions</emma:literal>
                </emma:interpretation>
                <emma:interpretation id="interp3" emma:lang="en-US" emma:confidence="0">
                  <emma:literal>Ex tensions</emma:literal>
                </emma:interpretation>
                <emma:interpretation id="interp4" emma:lang="en-US" emma:confidence="0">
                  <emma:literal>FX tensions</emma:literal>
                </emma:interpretation>
              </emma:one-of>
            </emma:emma>
          </inkml:annotationXML>
          <inkml:trace contextRef="#ctx0" brushRef="#br0">30090 8061 8448,'5'-31'3232,"-5"31"-1728,-5-6-640,5 6 1088,0 0-609,-6 6-191,1 8-672,0 3-320,5 11-96,5 9 128,0 23 128,6 14-96,4 18 32,5 10-160,-4-10-64,-1 0 64,1-4 0,-5 4-32,-1-13 32,-5-20-64,0-8 64,1-9-1536,-6-19-640,-11-9-3039,0-28-1473,1-6 3232</inkml:trace>
          <inkml:trace contextRef="#ctx0" brushRef="#br0" timeOffset="340">29893 8195 6656,'5'-9'2464,"1"9"-1344,-2-5-1312,12 5 2560,8 0-832,18-4-448,16-6-448,5 1-416,14-10-160,17 1-32,-2-1-32,-2 5 64,-18 0-32,-10 11-32,-20 6-896,-21 11-448,-12 0-1856,-18 5-1728,-12-1 1600</inkml:trace>
          <inkml:trace contextRef="#ctx0" brushRef="#br0" timeOffset="696">30074 8970 9088,'5'14'3424,"11"-10"-1856,24-4-1280,-14 0 864,16-4-576,32-1-65,13 0-255,7-4-96,-1 0-64,-4 4-288,-18 1-128,-8-1-1151,-16 0-545,-12 5-2144</inkml:trace>
          <inkml:trace contextRef="#ctx0" brushRef="#br0" timeOffset="528">30069 8523 6912,'31'-5'2624,"-6"-1"-1408,32 3-992,-30-2 640,10-4-320,15-2-64,9 8-256,2-2-160,-5 5-32,-13 8-736,-8 3-256,-17 12-2496</inkml:trace>
          <inkml:trace contextRef="#ctx0" brushRef="#br0" timeOffset="905">30656 8411 11264,'10'0'4224,"4"9"-2305,23 10-1951,-16-5 800,16 9-512,10 10-128,9 7-96,7 12-32,9-1 0,-5 0 0,1-1 64,-11-10-32,-11-6 64,-10-12-1408,-9-3-607,-12-10-1601,-9-4-1920,-6-5 1632</inkml:trace>
          <inkml:trace contextRef="#ctx0" brushRef="#br0" timeOffset="1133">31106 8214 9728,'-10'0'3680,"5"14"-1984,-6 8-1344,6-8 831,-6 27-575,-9 14-96,0 15-384,-16 9-160,-1 0 0,0-11 64,6 2 128,5-14-64,12-16 0,3-8-1440,11-14-703,16-12-1345,8-6-1792,8-34 1568</inkml:trace>
          <inkml:trace contextRef="#ctx0" brushRef="#br0" timeOffset="1593">31111 8398 9216,'21'-32'3424,"42"26"-1856,8 3-1632,-34-2 640,15-1-352,15-2-64,1 2-64,0 3-96,4 3 32,1 0-1184,-12 3-416,-13 3-2304</inkml:trace>
          <inkml:trace contextRef="#ctx0" brushRef="#br0" timeOffset="1393">31412 7950 10112,'0'0'3872,"0"9"-2112,16 28-1568,-11-10 799,11 10-415,-1 16-96,6 20-192,11 9-32,-1 10-160,0 10-64,-6-15 0,-4-9 32,0-8 32,-6-5-128,-4-20 32,-1-8-1472,-4-18-4351</inkml:trace>
          <inkml:trace contextRef="#ctx0" brushRef="#br0" timeOffset="2033">31769 8332 7296,'42'-27'2816,"0"27"-1536,37 0-1504,-45 0 448,19 0-224,10 0 0,3-4-96,-3-1 0,-6 1 64,-6-1 0,-9 0 96,-5 1 96,-11-1 128,-5-4 64,-11-1 32,-4-4 64,-12 2 128,-4-2-192,-6 0-64,-21 3-32,-4 3 32,-5 4 32,-11 4 32,-1 4 0,-5 4 0,2 6-129,9 11 1,10 20-96,12 6 64,9 5 0,26 8 96,11-4 32,14-4 32,17 3-64,5-13 32,9-8-128,7-7-64,-5-17-224,-2-14-96,7-5-800,-10-4-320,-13-4-1023,-13-15-385,-22 5-1344</inkml:trace>
          <inkml:trace contextRef="#ctx0" brushRef="#br0" timeOffset="2409">32456 8357 7424,'36'68'2816,"-16"-48"-1536,22 25-928,-16-22 672,5 5 0,-5 0 128,6 0-224,-13-6-33,2 1-479,-11-4-96,-10-10 0,-5-4-128,-11-10-32,1-9-64,-10-14 0,-1-3-64,5-25 64,5-4 128,6-1 192,-1 16 128,32-11 128,11 11-352,10 3-96,8 19-320,13 4 0,0 15-32,-2 13-32,-3 14 32,-11 24 0,-7 7 96,-9 7 64,-10-2-64,-10-8-64,-1-4-736,-4-10-320,-1-9-1503,0-16-641,5-7-960</inkml:trace>
          <inkml:trace contextRef="#ctx0" brushRef="#br0" timeOffset="2862">33834 8254 10112,'-4'-37'3872,"-7"20"-2112,0-11-1504,1 19 927,-6-10-543,-8-4-32,-2 4-288,-6 5-128,-4 5-96,-6 4-96,-4 10 32,4 4-128,6 2 0,-6 3 64,10-2 0,16 7-64,12 4 0,14-1 64,11 6 64,20 14-160,12 4 32,0 6-320,3-1-128,-10 3-224,-4 2-63,-10 3 351,-13 2 224,-8-10 288,-11-6 160,-20-8 512,-11-9 287,-11-6 33,-5-8 32,-5-14-160,-4-14 0,-8-8-448,12-6-96,12 0-288,9-4-64,10-4-704,5 2-320,11 7-1824,20 0-799,12 3-1057</inkml:trace>
          <inkml:trace contextRef="#ctx0" brushRef="#br0" timeOffset="3245">33877 8015 4736,'-11'0'1824,"11"11"-960,11 44-3040,-1-9-608</inkml:trace>
          <inkml:trace contextRef="#ctx0" brushRef="#br0" timeOffset="3069">33953 8204 11776,'5'5'4480,"1"9"-2433,-1 14-2175,0-5 768,0 19-576,11 8 0,0 9-64,5 1 64,0-4-32,0 0-512,-1-6-160,1-18-1439,-5-13-641,-2-5-1632</inkml:trace>
          <inkml:trace contextRef="#ctx0" brushRef="#br0" timeOffset="3847">34369 8178 11136,'0'8'4128,"-5"10"-2241,0 14-1983,-1-14 704,6 20-448,6 8-96,9 4-32,1 1-32,10 0 0,6-9-576,4-11-160,-1-6-351,18-8-65,-1-12 128,0-13 96,-17-12 512,-9-8 288,-15-17 832,-22-6 320,-10 1 128,-10-1 32,-9 4-385,-7 11-63,-6 2-448,3 12-160,8 4-192,10 4 32,17 6-192,25-3-96,11 8-384,11 3-191,8 8-225,23 10-128,-6 6 480,-1 22 192,-4 4 384,-20-8 160,-6-10 1056,-5 9 480,0-8 32,-16-1 31,-5-4-511,0-14-192,-10-14-352,-1-20-96,1-16-224,-1-6-64,6-8 288,5-2 96,0-6-96,10-2-96,11-1-96,11 10 0,8 9-288,-3 25 0,-6 3-64,16 23-32,-7 1 32,7 16 96,-5-1 0,-5 29 32,-6-3 0,-11 9 64,1-8-32,-11 2 64,1-8-288,-6-9-32,0-6-1216,0-6-480,0-8-2623,6-11-2209,-1-1 2560</inkml:trace>
          <inkml:trace contextRef="#ctx0" brushRef="#br0" timeOffset="4185">35992 8080 13440,'-10'-70'5087,"10"70"-2751,-30-46-2496,25 41 896,-26-9-544,5 2-96,-37 1-64,12 3-32,-7 8 0,11 0 0,5 14 0,2 17-96,19 6 64,32 5-320,13-6-160,-3-8-320,32 28-128,-12-10-96,12 18 0,-13-8 161,-3 4 63,5 28 1024,-32-34 480,0-6 671,-41-8 321,5-7-128,-42-10-64,12-4-672,-12-16-320,10 3-288,2-12-160,9 3-1760,5-8-768,-5 3-3487</inkml:trace>
        </inkml:traceGroup>
      </inkml:traceGroup>
    </inkml:traceGroup>
    <inkml:traceGroup>
      <inkml:annotationXML>
        <emma:emma xmlns:emma="http://www.w3.org/2003/04/emma" version="1.0">
          <emma:interpretation id="{E6AA13E2-59C3-4179-9C72-A20B87F2A900}" emma:medium="tactile" emma:mode="ink">
            <msink:context xmlns:msink="http://schemas.microsoft.com/ink/2010/main" type="paragraph" rotatedBoundingBox="26325,7445 33297,7286 33323,8437 26351,8595" alignmentLevel="1"/>
          </emma:interpretation>
        </emma:emma>
      </inkml:annotationXML>
      <inkml:traceGroup>
        <inkml:annotationXML>
          <emma:emma xmlns:emma="http://www.w3.org/2003/04/emma" version="1.0">
            <emma:interpretation id="{099018D2-F84A-4D38-A84E-35F2953EC234}" emma:medium="tactile" emma:mode="ink">
              <msink:context xmlns:msink="http://schemas.microsoft.com/ink/2010/main" type="inkBullet" rotatedBoundingBox="26335,7788 26609,7786 26610,8000 26336,8002"/>
            </emma:interpretation>
            <emma:one-of disjunction-type="recognition" id="oneOf1">
              <emma:interpretation id="interp5" emma:lang="en-US" emma:confidence="0">
                <emma:literal>o</emma:literal>
              </emma:interpretation>
              <emma:interpretation id="interp6" emma:lang="en-US" emma:confidence="0">
                <emma:literal>B</emma:literal>
              </emma:interpretation>
              <emma:interpretation id="interp7" emma:lang="en-US" emma:confidence="0">
                <emma:literal>0</emma:literal>
              </emma:interpretation>
              <emma:interpretation id="interp8" emma:lang="en-US" emma:confidence="0">
                <emma:literal>O</emma:literal>
              </emma:interpretation>
              <emma:interpretation id="interp9" emma:lang="en-US" emma:confidence="0">
                <emma:literal>G</emma:literal>
              </emma:interpretation>
            </emma:one-of>
          </emma:emma>
        </inkml:annotationXML>
        <inkml:trace contextRef="#ctx0" brushRef="#br0" timeOffset="6140">30162 10827 8960,'0'28'3424,"0"-28"-1856,-5-23-992,-1 32 896,1-9-289,-5 5 33,-1 4-352,3 14-64,-3 1-448,1-1-64,4-6-64,12 6-192,4 1 0,15-6 96,1 1 64,5-10-160,6-4-64,-1-5 128,-4-5 96,-8-4-96,-3-5 0,-5-14-32,-6 0 32,-10 11 224,-15-16 96,-6 19-192,-9 0-128,-12 5-288,0 4-128,0 1-1504,11 4-640</inkml:trace>
      </inkml:traceGroup>
      <inkml:traceGroup>
        <inkml:annotationXML>
          <emma:emma xmlns:emma="http://www.w3.org/2003/04/emma" version="1.0">
            <emma:interpretation id="{C9D30879-A119-4FD9-8FFB-64E5B8889F08}" emma:medium="tactile" emma:mode="ink">
              <msink:context xmlns:msink="http://schemas.microsoft.com/ink/2010/main" type="line" rotatedBoundingBox="27246,7424 33297,7286 33323,8437 27273,8574"/>
            </emma:interpretation>
          </emma:emma>
        </inkml:annotationXML>
        <inkml:traceGroup>
          <inkml:annotationXML>
            <emma:emma xmlns:emma="http://www.w3.org/2003/04/emma" version="1.0">
              <emma:interpretation id="{AF61D924-D949-427C-A30C-24C14672EA5D}" emma:medium="tactile" emma:mode="ink">
                <msink:context xmlns:msink="http://schemas.microsoft.com/ink/2010/main" type="inkWord" rotatedBoundingBox="27246,7424 33297,7286 33323,8437 27273,8574"/>
              </emma:interpretation>
              <emma:one-of disjunction-type="recognition" id="oneOf2">
                <emma:interpretation id="interp10" emma:lang="en-US" emma:confidence="1">
                  <emma:literal>JavaScript</emma:literal>
                </emma:interpretation>
                <emma:interpretation id="interp11" emma:lang="en-US" emma:confidence="0">
                  <emma:literal>Java script</emma:literal>
                </emma:interpretation>
                <emma:interpretation id="interp12" emma:lang="en-US" emma:confidence="0">
                  <emma:literal>Java Script</emma:literal>
                </emma:interpretation>
                <emma:interpretation id="interp13" emma:lang="en-US" emma:confidence="0">
                  <emma:literal>Java scripts</emma:literal>
                </emma:interpretation>
                <emma:interpretation id="interp14" emma:lang="en-US" emma:confidence="0">
                  <emma:literal>Java Scripts</emma:literal>
                </emma:interpretation>
              </emma:one-of>
            </emma:emma>
          </inkml:annotationXML>
          <inkml:trace contextRef="#ctx0" brushRef="#br0" timeOffset="7964">31008 10523 9984,'-5'-22'3776,"5"81"-2048,11-36-2016,8-23 2047,22-28-607,23 33-384,12-33-224,18 0-352,4 5-128,7 6 32,4 6-64,-5 8-32,-12-2 32,-18 5-32,-18 0 64,-14 0 32,-26 19-2432,-16-2-479,-16-3-321,-26 6-960</inkml:trace>
          <inkml:trace contextRef="#ctx0" brushRef="#br0" timeOffset="8281">31361 10533 9216,'-16'-4'3520,"11"55"-1920,21-65-1504,-6 42 672,11-11-384,9 6 32,11 27-256,7 15-96,-1-9-32,-2 3 32,-3 6 32,-5 19 31,-6-2 1,-15 1 64,-6-4 96,-25 13 224,-1-18 128,-26-15 160,-5-8 128,-9-13-128,-7-15-32,-15-20-64,6-11-64,-1-10 224,12-15 160,3 14-544,11-21-192,10 15-352,11-34-96,12 45-1440,14-4-576,9-29-2016,33 11-863,10 13 351</inkml:trace>
          <inkml:trace contextRef="#ctx0" brushRef="#br0" timeOffset="8816">32424 11288 7808,'5'0'2976,"-5"-8"-1600,5-24-1120,-5 18 768,0 0-448,0-4 0,0 0-128,0-2-32,-5-2-224,-5 0 224,-1-3 191,-10 2 97,-15 1 64,-6 8-64,-4-4-64,-6 8-128,-6 6-64,-8 8-192,8 6-96,11 8-64,7 4 0,14 20-64,10 5 64,27 4 0,20 13 32,9-24-160,13-2 32,-1-6 0,4-14 0,-4-8-96,-10-6 0,-5-8-96,-6-10 32,-6 0 96,-4-18 32,-6-6 32,-4 7 0,-6 8 128,0-1 64,0 10-64,6 10-32,5 28-32,-1 3-64,6 4-64,11 8 32,8 1 32,-3-7 64,-1-1-96,1-10 0,-11-2-960,-12-20-2688,-4-9-319,-10-10-609</inkml:trace>
          <inkml:trace contextRef="#ctx0" brushRef="#br0" timeOffset="9136">32356 10965 8704,'26'6'3328,"-10"2"-1792,16 6-1664,-17 0 576,17 9-128,18 15 128,8 13-64,5 28 96,-7-29-256,-9 1 64,-5-6 64,-6-3-1,-6-14 97,-9 9 128,-5-29 32,-6-13-192,1-3 0,-6-10 32,0-15 96,-5-9 0,-5-12 32,-6-2-160,6 0 0,-5-3-256,-1 8-96,6 9-192,-6 11 0,6 17-2976,5 14-959,11 9-609,-1-1 576</inkml:trace>
          <inkml:trace contextRef="#ctx0" brushRef="#br0" timeOffset="9584">33576 11201 9728,'24'-42'3680,"-24"33"-1984,6-8-1120,-6 6 991,-6-3-511,1-3-32,-9-3-320,-1 6-128,-6-22-320,-6 4 32,-4 4 128,-21 1-224,1 7-96,-1 8-64,4 24-32,1 2 0,7 11 0,9 1 0,5 7 0,10 23-96,16-11 64,10-3 32,11-5 0,21-9-224,4-11-96,1-6-160,-5-8-128,-1-3 352,-11-17 192,-9 3 64,-5 0 96,-6 5 0,1-1 96,4 29 96,1 4-192,5 4-128,5 29 0,6-29 0,8 11 96,-3-15 32,-6-1-960,-5-8-384,-5-14-1183,-5-5-481,0-4-1504</inkml:trace>
          <inkml:trace contextRef="#ctx0" brushRef="#br0" timeOffset="10894">34473 11063 9088,'6'0'3424,"-6"-6"-1856,0-2-928,0 3 1024,0-4-417,-6 0-63,1-10-192,-11-4 0,-5-5-544,-10-3-32,-11-6 0,-3 9-160,-13 6-64,-10 2-96,2 6-96,9 9-64,4 5 32,11 11-32,18-3-64,8 12 0,16 6 96,25 2-160,22 5 64,16-2-96,5 2 0,8-1-96,-8 10 32,-12 14-128,-9-6 32,-16-4 192,-15 1 96,-16-2 160,-21-13 32,-10-5 384,-11-13 224,-4-5-64,-16-12 0,-1-17-224,7-16-96,4-1-160,10 0-128,11 4-512,5 7-224,6 2-1760,10 6-799,10 4-2113</inkml:trace>
          <inkml:trace contextRef="#ctx0" brushRef="#br0" timeOffset="11366">35089 10993 6144,'0'-14'2272,"-5"10"-1216,-5-1-1248,-6-12 2752,2-8-768,-12 11-96,-6-3-257,-4 8-863,-6-1 160,-14 6 128,4 22-288,-1-4-64,6 8-96,12 3-32,4 6-64,10 2-32,16 7-160,10 11-32,21 0 32,16-4 64,9-5-96,6-6-64,1-4 0,-2-13-32,1-5 0,-10-14 0,-6 3 0,-10-6 64,-5-2-256,-5-4-96,-5 0-896,-6 4-448,1 0-1119,-6 1-417,6-6-1216</inkml:trace>
          <inkml:trace contextRef="#ctx0" brushRef="#br0" timeOffset="11707">35297 11018 9216,'0'0'3424,"0"8"-1856,5 6-992,-5-5 992,6 10-641,-1-1-191,5 18-384,1 6-160,5-5-96,5-4 0,-1-5 64,-4-10-64,-7-4 0,-18-14 384,-7-6-352,1-20-32,-6-2 64,0-8 32,0-3 480,5-1 288,6-11-96,5 1-32,10 2-384,5 12-192,11-1-256,16 18 0,5 1-64,-2 8-64,7 10-352,-10 5-160,-11 0-1408,-5 4-608,-5-4-3071</inkml:trace>
          <inkml:trace contextRef="#ctx0" brushRef="#br0" timeOffset="12131">35815 10773 3840,'0'-56'1472,"-10"56"-768,52-28-2432,-32 28-544</inkml:trace>
          <inkml:trace contextRef="#ctx0" brushRef="#br0" timeOffset="11927">35842 10810 12288,'0'3'4639,"0"11"-2495,6 9-2144,-2 1 928,2 4-576,4 9-96,1-1-160,4 1 0,1 19-64,0-2 64,-6-12 0,1-5-1312,0-9-544,-11-28-3263,0-14 223</inkml:trace>
          <inkml:trace contextRef="#ctx0" brushRef="#br0" timeOffset="12507">36087 10875 11520,'0'31'4288,"15"6"-2305,1-4-2015,-5-16 800,3 11-384,1 14-64,6 14-160,5 9-64,-10-20-32,0-3 32,5 3 0,-5-8 32,-1 0 0,1-4-64,-6-5 32,-1-6 128,-4-13 128,1 2-192,-6-17-32,0 1-64,-6-18-64,1 6 32,-4-30-32,-11-21 0,4-7 64,-5-4-32,10-12-32,1 2 160,10-7 32,16 18-64,5 22-96,0 5-160,24 9 0,-8 6-96,15 36 64,-5 0-64,-7 28 64,-3-6 96,-11 26 96,-5-7 0,-21 5 64,0-10 224,-26 6 160,5-5 64,-16-9 32,8-5-288,-3-15-160,-5-2-800,11-12-288,11-16-1632,15 4-639,0 4-1921</inkml:trace>
          <inkml:trace contextRef="#ctx0" brushRef="#br0" timeOffset="12884">36703 10676 12800,'10'-6'4831,"-10"6"-2623,42 14-2432,-36-8 768,30 2-512,-4 3-64,34 3-1760,-8-2-735,-1-2-2529,-6-1-1024</inkml:trace>
          <inkml:trace contextRef="#ctx0" brushRef="#br0" timeOffset="12711">36890 10366 11904,'0'37'4480,"0"-37"-2433,21 126-2047,-21-109 864,11 34-544,-1-9-32,6 27-96,0-9-32,-1 18-96,1-10-64,-1 2 96,1-14-2048,0-11-895,-6-3-2241</inkml:trace>
        </inkml:traceGroup>
      </inkml:traceGroup>
    </inkml:traceGroup>
    <inkml:traceGroup>
      <inkml:annotationXML>
        <emma:emma xmlns:emma="http://www.w3.org/2003/04/emma" version="1.0">
          <emma:interpretation id="{F763B8A3-A4F9-41C4-8A1D-64F742394F65}" emma:medium="tactile" emma:mode="ink">
            <msink:context xmlns:msink="http://schemas.microsoft.com/ink/2010/main" type="paragraph" rotatedBoundingBox="26934,9485 32968,9378 32996,10973 26962,11080" alignmentLevel="1"/>
          </emma:interpretation>
        </emma:emma>
      </inkml:annotationXML>
      <inkml:traceGroup>
        <inkml:annotationXML>
          <emma:emma xmlns:emma="http://www.w3.org/2003/04/emma" version="1.0">
            <emma:interpretation id="{9D1D982D-9CC2-478D-ABC9-9AC18DF85CD1}" emma:medium="tactile" emma:mode="ink">
              <msink:context xmlns:msink="http://schemas.microsoft.com/ink/2010/main" type="line" rotatedBoundingBox="26934,9485 32968,9378 32996,10973 26962,11080"/>
            </emma:interpretation>
          </emma:emma>
        </inkml:annotationXML>
        <inkml:traceGroup>
          <inkml:annotationXML>
            <emma:emma xmlns:emma="http://www.w3.org/2003/04/emma" version="1.0">
              <emma:interpretation id="{2515B0DB-6F15-4C89-8DB4-7039F131013E}" emma:medium="tactile" emma:mode="ink">
                <msink:context xmlns:msink="http://schemas.microsoft.com/ink/2010/main" type="inkWord" rotatedBoundingBox="26934,9485 32968,9378 32996,10973 26962,11080"/>
              </emma:interpretation>
              <emma:one-of disjunction-type="recognition" id="oneOf3">
                <emma:interpretation id="interp15" emma:lang="en-US" emma:confidence="1">
                  <emma:literal>Typescript</emma:literal>
                </emma:interpretation>
                <emma:interpretation id="interp16" emma:lang="en-US" emma:confidence="1">
                  <emma:literal>Type Script</emma:literal>
                </emma:interpretation>
                <emma:interpretation id="interp17" emma:lang="en-US" emma:confidence="0">
                  <emma:literal>type Script</emma:literal>
                </emma:interpretation>
                <emma:interpretation id="interp18" emma:lang="en-US" emma:confidence="0">
                  <emma:literal>Typo Script</emma:literal>
                </emma:interpretation>
                <emma:interpretation id="interp19" emma:lang="en-US" emma:confidence="0">
                  <emma:literal>Typed Script</emma:literal>
                </emma:interpretation>
              </emma:one-of>
            </emma:emma>
          </inkml:annotationXML>
          <inkml:trace contextRef="#ctx0" brushRef="#br0" timeOffset="14125">30691 12672 10880,'5'-5'4032,"6"0"-2177,25-3-1663,-15-6 896,21-4-352,14-2-32,33 3-320,14-2-96,6 0-160,0 6-160,-15-1 0,-12 10 32,-14-2 64,-21 6-960,-17 6-416,-14 2-1311,-16 2-513,-21 8-1088</inkml:trace>
          <inkml:trace contextRef="#ctx0" brushRef="#br0" timeOffset="14317">31038 12599 7808,'-5'-24'2880,"1"48"-1536,8-11-1568,6 20 2336,6 9-832,10 17-576,11 20-320,4 3-320,-4 15-64,-7 5 95,1 4 1,-5-13 32,1-15 0,-6-18 0,0-15-1759,-1-12-737,1-24-1856</inkml:trace>
          <inkml:trace contextRef="#ctx0" brushRef="#br0" timeOffset="14496">31543 12959 8704,'0'3'3328,"5"11"-1792,11 20-1312,-1-12 832,10 1-736,12 8-160,4 11-352,28-6-128,-8 12 192,1-2-1504,-4-10-576,-2-12-1344</inkml:trace>
          <inkml:trace contextRef="#ctx0" brushRef="#br0" timeOffset="14780">31816 12833 9344,'-5'11'3520,"10"15"-1920,11 21-1792,5-10 608,10 13-320,11 20-64,-2 31 64,2 4 0,-5 10-32,-11-22 32,-15 13 64,-17 1 288,-14-6 96,-28-8 159,-4-15 97,-4-18-352,-2-19-96,-4-18-160,-5-18 32,4-24-352,5-9-128,8-3-1024,14-6-415,9-1-1057,22-16-352,10-2-384</inkml:trace>
          <inkml:trace contextRef="#ctx0" brushRef="#br0" timeOffset="15262">32242 13050 11520,'-5'0'4288,"5"18"-2305,0 6-1887,0-10 832,5 18-704,11 8-96,5 22-96,5 11 32,-1 6-32,6 13-32,0-13 96,-4-6 0,-1-9 32,-10-9-64,-1-14 32,-4-7-64,-6-12-32,-10-12-64,-1-10 32,-4-10-128,-6-12 32,1-20 64,-12-8 32,-4-16 32,0-20 64,4-2 96,8-4 64,9-6-32,4 10 32,17 6-128,8 8-64,7 20-160,11 15-64,15 27 96,6 15 32,-7 25-96,-4 6 32,-16 6 128,-15 6 128,-11 14-96,-26-4-96,-5-11-64,-5-8 0,-1-15-1248,1-8-543,6-28-1473,10-8-608,4-6 576</inkml:trace>
          <inkml:trace contextRef="#ctx0" brushRef="#br0" timeOffset="15651">32714 12976 9472,'42'0'3520,"-6"-9"-1920,28 9-1856,-40 4 512,18-8-256,0-1 0,0 2-96,-2 3 64,-4-6 32,-4 1 0,-6-4 0,-10 1 64,-6-6 32,-4-6 96,-12 3 32,-10-2 96,-4-4 128,-7 4-192,-14 5 0,-5 5-129,-12 9-31,-4 14 256,0 14 64,0 0 0,14 17 64,22 6-128,26 0-32,16-1 0,20 11 32,17-7-96,8-3-96,2-13-160,0-11 0,-13-3-288,2-12-128,-10-15-928,-20-11-383,-6 0-2721,-12-5-1600,-4-4 2656</inkml:trace>
          <inkml:trace contextRef="#ctx0" brushRef="#br0" timeOffset="16163">33871 12844 7296,'10'-14'2720,"-10"3"-1472,5-11-544,-10 13 896,0-10-608,-5-9-160,-1-9-320,-10 0 0,-5 1-289,-10 4 65,-10 4 64,-12 1-192,0 7-32,-24 6-64,10 11-64,5 3 32,14 3 32,17 11-96,15 9 0,26 10-32,27 13 0,25 4 0,20 6 0,7 9-160,3 4 0,-3-4-543,-7 0-129,-15-1 288,-40 10 288,-17-15 320,-16-3 192,-9-11 736,-18-8 351,-12-4 193,-13-19 128,-5-14-672,-3-19-288,3-4-192,15-5-64,13 0-544,9 2-224,36-2-1568,5 5-736,20 4-2623,7-4-1217,5-4 3328</inkml:trace>
          <inkml:trace contextRef="#ctx0" brushRef="#br0" timeOffset="16535">34448 12962 7296,'0'-23'2720,"0"9"-1472,-6-5-416,-4 10 992,-1-5-320,-4-3-97,-6 3-415,-5 0-224,-16 5-448,2 4-64,-8 13-32,-4 12 256,1 2 64,9 10-192,11 10-128,10 0-64,32 3-32,10 6 0,15 5 0,15-6 0,12-2 64,0-8-160,-8-12-32,-2-6-64,-11-8-64,-6-4-256,-10-28-1216,-12 0-192,-3-2-1215,-6-2-417,0 3-640</inkml:trace>
          <inkml:trace contextRef="#ctx0" brushRef="#br0" timeOffset="16884">34545 12949 10368,'-5'-3'3936,"10"11"-2112,5 52-1760,-4-42 735,4 6-479,16 3-32,11 10-160,0-1-96,-8 1 0,-8 0 96,0-9 64,-10-6 64,-6-8 0,-5-14-64,-11-8 32,1-10-128,-11-6 0,5-8 448,6-18 256,1-15 96,9 4 96,3 7-480,18 4-224,0 12-256,6 10-96,4 10-128,0 14 32,1 4-768,-8 9-320,2 4-2528,1-3-1087,-6-2 255</inkml:trace>
          <inkml:trace contextRef="#ctx0" brushRef="#br0" timeOffset="17244">35079 12711 4736,'-31'-21'1760,"31"31"-960,10 8-2912,11 3-640</inkml:trace>
          <inkml:trace contextRef="#ctx0" brushRef="#br0" timeOffset="17063">35163 12852 11136,'16'31'4224,"-11"3"-2305,5 20-2239,-4-26 704,-1 8-288,0 7 32,1 4-224,-2-2 0,2 6 32,-2-14-1599,0-10-705</inkml:trace>
          <inkml:trace contextRef="#ctx0" brushRef="#br0" timeOffset="17665">35505 12944 12544,'-10'37'4735,"20"8"-2559,6 3-2528,-5-22 704,-1 21-288,6 12 32,5 15-32,-2 4-64,12-3 32,-10-16-32,0 11 128,0-19 0,-10-11 96,-6-12 0,0-17-192,-5-11 0,-5-11-32,-6-6 64,1-8 32,0-12 32,-1-8 64,6-20 96,0-5-64,5 2 32,5-24-96,11-6 0,10-3-96,10 19-64,1-2-64,3 19-32,2 37-96,-1 20-32,1 27 32,4 12 64,-10 25-32,-15 0 32,-15-2 96,-17 2 64,-10 4 128,-15-4 128,-15-11 160,-12-12 96,0-25-224,3-11-96,2-10-480,0-15-160,18-10-1376,19-8-544,21-14-1567,21 1-673,9-2 768</inkml:trace>
          <inkml:trace contextRef="#ctx0" brushRef="#br0" timeOffset="18025">36134 12853 13440,'30'-9'5087,"1"9"-2751,42 4-2656,-31 1 800,25-5-512,6 3 32,4 3-2272,2-2-991,-11-4-1889,-12-4-736</inkml:trace>
          <inkml:trace contextRef="#ctx0" brushRef="#br0" timeOffset="17857">36423 12487 12672,'-5'33'4735,"10"13"-2559,6 38-2240,-6-34 800,0 15-384,0 13-32,6-1-192,5 2-96,-1 8 0,4-3-672,2-20-288,-5-13-1792,0-14-767,0-15-1121</inkml:trace>
        </inkml:traceGroup>
      </inkml:traceGroup>
    </inkml:traceGroup>
    <inkml:traceGroup>
      <inkml:annotationXML>
        <emma:emma xmlns:emma="http://www.w3.org/2003/04/emma" version="1.0">
          <emma:interpretation id="{97453E48-28CB-4995-B28C-A162FF8B3652}" emma:medium="tactile" emma:mode="ink">
            <msink:context xmlns:msink="http://schemas.microsoft.com/ink/2010/main" type="paragraph" rotatedBoundingBox="26188,12170 34086,12475 34012,14367 26115,14061" alignmentLevel="1"/>
          </emma:interpretation>
        </emma:emma>
      </inkml:annotationXML>
      <inkml:traceGroup>
        <inkml:annotationXML>
          <emma:emma xmlns:emma="http://www.w3.org/2003/04/emma" version="1.0">
            <emma:interpretation id="{648B21C6-BE25-43B7-92D1-EBF959EE6720}" emma:medium="tactile" emma:mode="ink">
              <msink:context xmlns:msink="http://schemas.microsoft.com/ink/2010/main" type="line" rotatedBoundingBox="26188,12170 34086,12475 34012,14367 26115,14061"/>
            </emma:interpretation>
          </emma:emma>
        </inkml:annotationXML>
        <inkml:traceGroup>
          <inkml:annotationXML>
            <emma:emma xmlns:emma="http://www.w3.org/2003/04/emma" version="1.0">
              <emma:interpretation id="{750DE089-61D3-4728-A10A-88416CC75567}" emma:medium="tactile" emma:mode="ink">
                <msink:context xmlns:msink="http://schemas.microsoft.com/ink/2010/main" type="inkWord" rotatedBoundingBox="26195,12643 26512,12724 26452,12961 26134,12880"/>
              </emma:interpretation>
              <emma:one-of disjunction-type="recognition" id="oneOf4">
                <emma:interpretation id="interp20" emma:lang="en-US" emma:confidence="0">
                  <emma:literal>0</emma:literal>
                </emma:interpretation>
                <emma:interpretation id="interp21" emma:lang="en-US" emma:confidence="0">
                  <emma:literal>O</emma:literal>
                </emma:interpretation>
                <emma:interpretation id="interp22" emma:lang="en-US" emma:confidence="0">
                  <emma:literal>o</emma:literal>
                </emma:interpretation>
                <emma:interpretation id="interp23" emma:lang="en-US" emma:confidence="0">
                  <emma:literal>D</emma:literal>
                </emma:interpretation>
                <emma:interpretation id="interp24" emma:lang="en-US" emma:confidence="0">
                  <emma:literal>.</emma:literal>
                </emma:interpretation>
              </emma:one-of>
            </emma:emma>
          </inkml:annotationXML>
          <inkml:trace contextRef="#ctx0" brushRef="#br0" timeOffset="19407">29970 15701 9472,'0'-5'3584,"-6"15"-1920,-4 4-896,0 0 1055,1 4-511,-2 10-96,6 5-576,5 4-224,5-6-256,9 2-64,18-10 32,10-9 0,10-11 0,0-6-64,-6-25-64,-4 0 96,-11-3 64,-16-3 0,-15 3 0,-15 3-32,-22 5 64,-10 9-256,-8 9-96,-3 5-2720,0 5-1215,26-5-1249</inkml:trace>
        </inkml:traceGroup>
        <inkml:traceGroup>
          <inkml:annotationXML>
            <emma:emma xmlns:emma="http://www.w3.org/2003/04/emma" version="1.0">
              <emma:interpretation id="{00E259ED-27C7-49EF-A864-D8159C872580}" emma:medium="tactile" emma:mode="ink">
                <msink:context xmlns:msink="http://schemas.microsoft.com/ink/2010/main" type="inkWord" rotatedBoundingBox="26986,12225 34086,12456 34024,14363 26923,14132"/>
              </emma:interpretation>
              <emma:one-of disjunction-type="recognition" id="oneOf5">
                <emma:interpretation id="interp25" emma:lang="en-US" emma:confidence="1">
                  <emma:literal>Extensibility</emma:literal>
                </emma:interpretation>
                <emma:interpretation id="interp26" emma:lang="en-US" emma:confidence="0">
                  <emma:literal>Extensibility l</emma:literal>
                </emma:interpretation>
                <emma:interpretation id="interp27" emma:lang="en-US" emma:confidence="0">
                  <emma:literal>Extensibility '</emma:literal>
                </emma:interpretation>
                <emma:interpretation id="interp28" emma:lang="en-US" emma:confidence="0">
                  <emma:literal>Extensibility I</emma:literal>
                </emma:interpretation>
                <emma:interpretation id="interp29" emma:lang="en-US" emma:confidence="0">
                  <emma:literal>Extensibility ,</emma:literal>
                </emma:interpretation>
              </emma:one-of>
            </emma:emma>
          </inkml:annotationXML>
          <inkml:trace contextRef="#ctx0" brushRef="#br0" timeOffset="49981">34540 16019 13696,'5'-37'5087,"-10"23"-2751,0-8-2432,0-1 864,-6 0-416,1-5 32,-10 0-160,-6 6-64,-10-1-64,-6 9-96,-5 9 32,1 10-128,-1 4 64,5 10-32,11 4 0,10-1 0,16 6-64,15 0 0,16 4 96,16 1-160,11 7 64,2 11-96,3-1 64,-6 6-256,-10 5-64,-12-10 256,-14-1 192,-11 10 96,-16-4 128,-10-16 384,-13-7 192,-8-5 96,-11-19 96,-4-9-160,1-9-96,-2-10-256,11-4-32,12 0-256,9-5-96,15-5-736,17-7-352,9 7-1344,12 1-480,8 8-3295</inkml:trace>
          <inkml:trace contextRef="#ctx0" brushRef="#br0" timeOffset="50341">34708 15780 8320,'-105'-73'3072,"84"55"-1664,21 8-2144,0 10 320,11 0-2944,31 17-1184</inkml:trace>
          <inkml:trace contextRef="#ctx0" brushRef="#br0" timeOffset="50165">34852 16016 11904,'10'-11'4480,"-10"22"-2433,14 11-1407,-14-8 1184,6 22-864,-6 10-192,4 10-480,2 8-128,-1 1-96,6 5-64,-1-5 32,0-20-608,-4-8-160,-1-9-1472,0-37-4607</inkml:trace>
          <inkml:trace contextRef="#ctx0" brushRef="#br0" timeOffset="50800">35064 15549 12800,'10'9'4831,"-4"10"-2623,20 4-2368,-16-1 896,6 12-192,5 20 64,6 6-256,-1 8-64,-6 16-160,0 9-96,0 0 0,-4-11-32,0 15 64,-6-20-32,-4-7 64,-1-20 0,0-13 32,-5-9 0,0-9 64,-10-38-608,-1-12 32,0-11-32,1-9 128,0-18 128,4 3 224,6 8 128,6 2-32,10 5 0,26 0-96,0 9-64,13 6-64,13 18-32,-5 13-32,3 10 96,-8 13 0,-11 10 32,-10 22 128,-13 10 160,-14 0 192,-20 6 160,-9-16 32,-18 0-32,-15-8-192,-16-10-32,7-13-256,3-10-32,1-15-352,17-8-96,8-12-896,11-6-416,10-6-1472,11-12-671,38 3-1441</inkml:trace>
          <inkml:trace contextRef="#ctx0" brushRef="#br0" timeOffset="51178">35885 15568 11264,'-32'-94'4224,"32"94"-2305,32-35-2367,-22 42 544,11 31-1951,0-3-705,10 3-1568,1 8-704</inkml:trace>
          <inkml:trace contextRef="#ctx0" brushRef="#br0" timeOffset="51004">35982 15895 12160,'16'19'4575,"-12"-10"-2495,12 5-1440,-10 0 1120,4 14-768,6 12-224,5 16-448,0 13-160,-5 5-96,-1-5-64,1 5 32,-7-10-544,7-13-192,-6-14-1216,-5-32-3871,0-16-1377,-5-16 2688</inkml:trace>
          <inkml:trace contextRef="#ctx0" brushRef="#br0" timeOffset="51414">36340 15541 11136,'16'9'4224,"-6"-1"-2305,11 20-1599,-11-5 960,6 10-352,0 21-64,5 7-416,5 7-128,-5 21-192,-2 2-32,2 7 32,-5-16 0,0 2 0,-1-6-160,1-13 32,-6-9-512,1-20-192,-6-32-1920,0-8-831,1-6-481,-1-7-96</inkml:trace>
          <inkml:trace contextRef="#ctx0" brushRef="#br0" timeOffset="51965">36771 15679 10112,'-21'-28'3776,"10"28"-2048,1 0-2304,10 0 448,-11 11-1920,1-4-2816</inkml:trace>
          <inkml:trace contextRef="#ctx0" brushRef="#br0" timeOffset="52370">36755 15965 13824,'6'0'5183,"20"3"-2815,26 8-2272,-31-3 992,4 1-640,-5-4-96,28 4-288,-12 0-128,11 1 32,-6-6-1344,0 1-576,-4 0-1695,0-1-737,-6-4-64</inkml:trace>
          <inkml:trace contextRef="#ctx0" brushRef="#br0" timeOffset="51727">36818 16111 10752,'5'-3'4032,"-5"6"-2177,-5 20-1311,0-4 1056,10 4-672,-10 10-192,5 7-448,0 7-192,5-1-64,6 4-32,-1 6 0,1-14 0,4 0 0,-1-5 256,-3-10 160,-1-4-64,1-5-32,-6-4-128,0 0-32,0 0 96,1-6 96,-6 3-192,0-3-96,5 1 32,0-4 0,0-1-128,6-4 32,-6 0 0,0 0-160,1 0 32,-6 0-512,0 0-128,-6-4-960,1-1-416,0 5-3167</inkml:trace>
          <inkml:trace contextRef="#ctx0" brushRef="#br0" timeOffset="52193">37005 15535 12544,'5'5'4735,"1"13"-2559,10 15-2112,-16-30 960,10 31-320,-5-6-32,4 31-160,1-8-64,-4 36-256,-1-12-128,0 16-32,1-13-32,-2 9 0,2-11-992,-1-12-384,0-10-1760,1-7-735,-2-10-929</inkml:trace>
          <inkml:trace contextRef="#ctx0" brushRef="#br0" timeOffset="52749">37818 15586 12416,'21'-65'4639,"-21"65"-2495,0 19-1856,0-15 960,-5 29-512,0-5-96,-11 45 0,6-8-32,-20 55-320,4-18 256,-21 49 160,5-18-64,-16 35-64,13-27-192,-18 2 0,5-17-160,-3-11 32,9-19-448,-6-9-96,-3 6-1152,14-28-480,10-20-2112,17-12-863,9-14-417</inkml:trace>
          <inkml:trace contextRef="#ctx0" brushRef="#br0" timeOffset="52550">37378 15900 11264,'5'18'4224,"-5"-18"-2305,5 14-1471,-5-9 1056,6 9-832,-1 0-256,10 14-512,-1-2-128,8 11 128,-2-4-1792,2-2-799,-2-3-1537,6-14-1408,-4 0 2304</inkml:trace>
          <inkml:trace contextRef="#ctx0" brushRef="#br0" timeOffset="46951">30882 15282 9728,'-21'-14'3584,"16"14"-1920,5 0-896,0 0 1055,5 4-511,-5 6-96,5 4-352,6 3-160,0 30-384,-1 13 0,0 18 96,6 18-96,-6 6 64,1 14-160,0 3 32,-1-4-160,-5-36 0,0-10-32,1 5 32,-1-10-288,0-4-96,1-4-1056,-6-14-480,0-11-1792,4-12-831</inkml:trace>
          <inkml:trace contextRef="#ctx0" brushRef="#br0" timeOffset="47279">30816 15544 9216,'10'-3'3520,"6"-8"-1920,14-6-1248,-14 8 896,15-10-385,10 5-31,28 0-416,8 0-96,7 0-192,2 0-96,-7 5 0,-12 1-32,-15 2 0,-10 6-288,-10 0-64,-12 6-1503,-14 2-673,-12 15-1888</inkml:trace>
          <inkml:trace contextRef="#ctx0" brushRef="#br0" timeOffset="47467">30856 16016 9728,'47'-20'3680,"-20"12"-1984,14-11-1344,-20 15 895,20-6-735,16 6-192,6-1-224,-2 5-96,-3 0 32,-11 5-960,-5 4-319,-16 0-1921,-7 10-768,-14-2 576</inkml:trace>
          <inkml:trace contextRef="#ctx0" brushRef="#br0" timeOffset="47698">30701 16463 9344,'0'5'3520,"21"-5"-1920,21 0-800,-16 0 1055,11-5-351,14-1-96,12 6-576,20 0-192,10 0-384,1 0-96,-1 0-32,-15 0-64,-17 0-64,-8 0-1024,-11 0-448,-11-3-2239,-7 3-865</inkml:trace>
          <inkml:trace contextRef="#ctx0" brushRef="#br0" timeOffset="48032">31464 15890 9216,'0'-4'3520,"10"4"-1920,16 18-1024,-5-8 896,6 8-289,7 4-63,14 12-256,9 16-96,20 14-416,-4 2-224,1-2 0,-3-8-96,-8-6 64,-11-10-576,-22-15-128,-4-2-1536,-10-9-607,0 0-2113</inkml:trace>
          <inkml:trace contextRef="#ctx0" brushRef="#br0" timeOffset="48215">32108 15825 11008,'-15'-9'4128,"4"14"-2241,-9 9-1503,9 4 1024,-4 5-672,-17 15-128,-5 2-384,-3 25-160,-2 10-32,1 3-32,9-18 64,6-10-96,-9 15 0,-2-9-480,5-2-128,6-12-1600,11-9-671,-1-7-1761</inkml:trace>
          <inkml:trace contextRef="#ctx0" brushRef="#br0" timeOffset="48471">32253 15540 9216,'11'-10'3424,"-7"16"-1856,2 12-1120,-1 0 832,-5 15-513,5 12-95,1 20-32,4 8-32,4 25-320,2 4 96,0-6 128,0-8-192,-1 8-32,0-17-160,1-14-32,-5-9-32,0-20 32,-7-4-1760,-4-10-704,-4-11-2271,-2-8-1537,-15-11 2624</inkml:trace>
          <inkml:trace contextRef="#ctx0" brushRef="#br0" timeOffset="48683">31972 15996 11904,'5'-9'4480,"11"9"-2433,21 5-1823,-17-1 928,12-4-672,4 0-192,15 0-160,7 0-128,-1 0 32,-6 0-736,17 0-320,-5 5-1823,-13-1-705,-8 6-864</inkml:trace>
          <inkml:trace contextRef="#ctx0" brushRef="#br0" timeOffset="49139">32648 16052 9216,'35'3'3520,"-14"3"-1920,21-1-1856,-21-2 576,15 3-288,11-6 64,4 0-288,1 0-32,1 0 128,-8-6-96,7 3 32,1-2 160,-11-4 128,-13 0-32,-13-1 0,-5 1 32,-17-5 64,-4 0-160,-1 5-32,-3 1 0,-1-3 64,-6 2 256,0 4 96,-11 2 160,-10 3 96,1 0-225,-10 3-31,-1 8 128,-1 6 96,8 6-192,3 10-32,11 9-32,10 3 64,21 6-32,15 5 64,17-6-192,15 1-96,3-14-192,8 4 0,0 1-704,13-19-256,-8-6-576,-5-11-160,-13-6-735,-14-9-289,-4-1-1152</inkml:trace>
          <inkml:trace contextRef="#ctx0" brushRef="#br0" timeOffset="49538">33232 16010 10240,'10'9'3872,"-4"5"-2112,25 14-1568,-10-5 895,0 9-287,5 10 0,0 4-224,1 4-32,-3 1-320,-8-9-128,0-5-64,-6-9 32,-10-6 32,-6-13 32,-4-4 0,0-13-64,-6-20-64,0-9 32,-8-19 32,3-9 160,5-5 192,21-2 64,6 4 0,10 3-160,9 9-64,12 19-128,4 15-96,12 11-96,-2 30 32,-4 4 32,-4 14 64,-12 5 96,-6 17 64,-10 2-96,-4-1-96,-5-10-96,-6-8 32,1-10-544,-2-10-256,2-8-2240,-1-9-959,6-10-1153</inkml:trace>
        </inkml:traceGroup>
      </inkml:traceGroup>
    </inkml:traceGroup>
    <inkml:traceGroup>
      <inkml:annotationXML>
        <emma:emma xmlns:emma="http://www.w3.org/2003/04/emma" version="1.0">
          <emma:interpretation id="{1B5F133C-88E9-4174-B2C4-B215705C866F}" emma:medium="tactile" emma:mode="ink">
            <msink:context xmlns:msink="http://schemas.microsoft.com/ink/2010/main" type="paragraph" rotatedBoundingBox="27304,14191 29698,14306 29643,15462 27248,15347" alignmentLevel="1"/>
          </emma:interpretation>
        </emma:emma>
      </inkml:annotationXML>
      <inkml:traceGroup>
        <inkml:annotationXML>
          <emma:emma xmlns:emma="http://www.w3.org/2003/04/emma" version="1.0">
            <emma:interpretation id="{A5948E0D-92B0-4880-8D97-8C7D5C2C7776}" emma:medium="tactile" emma:mode="ink">
              <msink:context xmlns:msink="http://schemas.microsoft.com/ink/2010/main" type="line" rotatedBoundingBox="27304,14191 29698,14306 29643,15462 27248,15347"/>
            </emma:interpretation>
          </emma:emma>
        </inkml:annotationXML>
        <inkml:traceGroup>
          <inkml:annotationXML>
            <emma:emma xmlns:emma="http://www.w3.org/2003/04/emma" version="1.0">
              <emma:interpretation id="{7C01BBB8-EEE9-4FCE-8F5F-7E9CB2C6AFA6}" emma:medium="tactile" emma:mode="ink">
                <msink:context xmlns:msink="http://schemas.microsoft.com/ink/2010/main" type="inkWord" rotatedBoundingBox="27304,14191 29698,14306 29643,15462 27248,15347"/>
              </emma:interpretation>
              <emma:one-of disjunction-type="recognition" id="oneOf6">
                <emma:interpretation id="interp30" emma:lang="en-US" emma:confidence="0">
                  <emma:literal>API</emma:literal>
                </emma:interpretation>
                <emma:interpretation id="interp31" emma:lang="en-US" emma:confidence="0">
                  <emma:literal>Apt</emma:literal>
                </emma:interpretation>
                <emma:interpretation id="interp32" emma:lang="en-US" emma:confidence="0">
                  <emma:literal>Apr</emma:literal>
                </emma:interpretation>
                <emma:interpretation id="interp33" emma:lang="en-US" emma:confidence="0">
                  <emma:literal>Apo</emma:literal>
                </emma:interpretation>
                <emma:interpretation id="interp34" emma:lang="en-US" emma:confidence="0">
                  <emma:literal>Api</emma:literal>
                </emma:interpretation>
              </emma:one-of>
            </emma:emma>
          </inkml:annotationXML>
          <inkml:trace contextRef="#ctx0" brushRef="#br0" timeOffset="54444">31024 18007 8832,'0'-64'3328,"0"64"-1792,35-33-960,-14 23 896,31-3-417,16-5-63,9-6-448,12 6-96,-7 4-256,-3 5-128,8-1-32,-13 10-1664,-12 0-639,-16 0-2561</inkml:trace>
          <inkml:trace contextRef="#ctx0" brushRef="#br0" timeOffset="54171">31443 17398 20383,'-15'22'1120,"-1"15"-640,-4 24-192,-6 21-96,-5 16 64,0-30 0,-1-7-64,-4 26-32,-16 37-96,11-18-64,4-22 32,11-24 32,10-24-256,11-22-96,10-33-128,1-4-64,-2 6-96,23-34-64,15-47 160,-5-8 128,-3-4 128,-8 4 128,0 10 64,1-6 96,-1 4-32,1 20 64,-1 10 224,3 12 160,-2 20 64,3 16-32,2 17-192,0 26-128,-1 19-32,-2 26-32,9 19-64,-2 20 32,0 4 64,12-6 128,-3-4-128,-3-12-32,-11-7-64,-9-12-64,-7-10-960,-4-16-480,-27-10-1664,-5-15-671,-5-19-1121</inkml:trace>
          <inkml:trace contextRef="#ctx0" brushRef="#br0" timeOffset="53792">31496 17468 9984,'-11'-46'3680,"1"26"-1984,-1 2-768,1 18 1151</inkml:trace>
          <inkml:trace contextRef="#ctx0" brushRef="#br0" timeOffset="54732">32082 17325 12288,'5'-28'4575,"0"28"-2495,6 5-1856,-6 4 928,5 5-544,4 14-32,7 9-192,5 27-64,6 29-192,-1 22 64,-5-5 0,1 10-64,-3-1-32,-3-7 32,-5-11 0,-1-19-64,-4-12 32,-1-20-352,-4-26-1536,-1-20-384,-5-12-1023,-5-20-321,-1-19-800</inkml:trace>
          <inkml:trace contextRef="#ctx0" brushRef="#br0" timeOffset="54954">32164 17421 9216,'58'-54'3424,"-11"43"-1856,14 8-1280,-35 3 864,11 9-576,15 13-65,-5 15 33,-12 24 32,-14 12-288,-26 1 320,-5-24 128,-1-8 64,-19 14 0,4-11-320,-26-8-64,10-4-224,-16-24-64,13-1-480,-2-25-256,0-19-1088,21-6-512,20-9-2175,12 9-1921,9 23 2336</inkml:trace>
          <inkml:trace contextRef="#ctx0" brushRef="#br0" timeOffset="55224">33066 17362 13440,'-5'-6'4991,"5"12"-2687,10 13-2400,-5-2 864,6 11-64,10 28 128,5 17-32,6 9 0,10 21-448,-8-1 0,-2 2 0,-6 3-192,-5-15-96,-6-4 32,-4-15 0,0-17-320,-1-14-96,0-20-1600,1-8-672,0-14-3871</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2.726"/>
    </inkml:context>
    <inkml:brush xml:id="br0">
      <inkml:brushProperty name="width" value="0.13333" units="cm"/>
      <inkml:brushProperty name="height" value="0.13333" units="cm"/>
      <inkml:brushProperty name="color" value="#FFFFFF"/>
    </inkml:brush>
  </inkml:definitions>
  <inkml:traceGroup>
    <inkml:annotationXML>
      <emma:emma xmlns:emma="http://www.w3.org/2003/04/emma" version="1.0">
        <emma:interpretation id="{6A1146DC-6EF4-4AE3-918D-433DC9F251F4}" emma:medium="tactile" emma:mode="ink">
          <msink:context xmlns:msink="http://schemas.microsoft.com/ink/2010/main" type="writingRegion" rotatedBoundingBox="18746,4215 20619,4215 20619,5861 18746,5861">
            <msink:destinationLink direction="with" ref="{8BCFD0F3-CA22-4150-8F6D-31C301742E9C}"/>
            <msink:destinationLink direction="with" ref="{BB9FF20C-A305-48E7-96D7-35B103D41221}"/>
          </msink:context>
        </emma:interpretation>
      </emma:emma>
    </inkml:annotationXML>
    <inkml:traceGroup>
      <inkml:annotationXML>
        <emma:emma xmlns:emma="http://www.w3.org/2003/04/emma" version="1.0">
          <emma:interpretation id="{7CE32E3C-3745-4C9E-864F-72078E850E3B}" emma:medium="tactile" emma:mode="ink">
            <msink:context xmlns:msink="http://schemas.microsoft.com/ink/2010/main" type="paragraph" rotatedBoundingBox="18746,4215 20619,4215 20619,5861 18746,5861" alignmentLevel="1"/>
          </emma:interpretation>
        </emma:emma>
      </inkml:annotationXML>
      <inkml:traceGroup>
        <inkml:annotationXML>
          <emma:emma xmlns:emma="http://www.w3.org/2003/04/emma" version="1.0">
            <emma:interpretation id="{72068CE5-A567-4516-8162-F5DB4CB463B6}" emma:medium="tactile" emma:mode="ink">
              <msink:context xmlns:msink="http://schemas.microsoft.com/ink/2010/main" type="line" rotatedBoundingBox="18746,4215 20619,4215 20619,5861 18746,5861"/>
            </emma:interpretation>
          </emma:emma>
        </inkml:annotationXML>
        <inkml:traceGroup>
          <inkml:annotationXML>
            <emma:emma xmlns:emma="http://www.w3.org/2003/04/emma" version="1.0">
              <emma:interpretation id="{5734466E-6901-4911-BC30-8C41BBF155F6}" emma:medium="tactile" emma:mode="ink">
                <msink:context xmlns:msink="http://schemas.microsoft.com/ink/2010/main" type="inkWord" rotatedBoundingBox="18746,4215 20619,4215 20619,5861 18746,5861">
                  <msink:destinationLink direction="with" ref="{63FB6E9E-7A57-4C2A-9AA2-21F8E6E8A42F}"/>
                </msink:context>
              </emma:interpretation>
              <emma:one-of disjunction-type="recognition" id="oneOf0">
                <emma:interpretation id="interp0" emma:lang="en-US" emma:confidence="1">
                  <emma:literal>IA</emma:literal>
                </emma:interpretation>
                <emma:interpretation id="interp1" emma:lang="en-US" emma:confidence="0">
                  <emma:literal>| *</emma:literal>
                </emma:interpretation>
                <emma:interpretation id="interp2" emma:lang="en-US" emma:confidence="0">
                  <emma:literal>1 *</emma:literal>
                </emma:interpretation>
                <emma:interpretation id="interp3" emma:lang="en-US" emma:confidence="0">
                  <emma:literal>I *</emma:literal>
                </emma:interpretation>
                <emma:interpretation id="interp4" emma:lang="en-US" emma:confidence="0">
                  <emma:literal>l *</emma:literal>
                </emma:interpretation>
              </emma:one-of>
            </emma:emma>
          </inkml:annotationXML>
          <inkml:trace contextRef="#ctx0" brushRef="#br0">22558 7254 7040,'-11'0'2720,"6"5"-1472,-5 0-672,4-1 736,1 10-384,-6 14-64,1 3-224,10 11-32,0 28-320,5 22 191,6 37 129,-1-10-192,0 24-64,1 6-128,0-6 0,-1-5-64,-4-14 0,-6-13-32,0-20 64,0-12-32,0-23 0,0-15-1024,0-18-384,0-14-1695,4-13-673,-4-29-288</inkml:trace>
          <inkml:trace contextRef="#ctx0" brushRef="#br0" timeOffset="-877">23771 7762 7808,'0'-6'2880,"-5"-2"-1536,5 8-736,0 0 928,0 0-480,0 0 223,-5 18-351,-1 10-544,1 8 0,0 6-32,-4 19 64,-1 2 96,-1 7-96,1 14 0,-1 2-96,6 2 32,0-4-192,0-11-32,5-8-64,0-15 32,0-8 0,0-10 32,0-13 64,0-10-32,0-9 0,0-9-96,0-10-64,0-4-64,0-10 32,0-7-128,-6-11-32,1-5-64,0-3 64,0-3 64,5-6 64,-6-1-32,6-10 32,6 1 0,4-4 0,-5 17 64,16-10 0,-5 21 0,5-2 0,9 10 64,1 14 32,0 8-192,6 16 0,5 8 32,-2 26 96,18 16 0,-1 19 64,-1 12-64,-3 6 64,-6 0 0,-5 8 96,-13 0-32,3 9 0,-17-4 32,1-4 96,-5-10-64,-6-8-64,0-14 0,0-16-32,-5-26-512,0-14-2016,0-14-992,0-3-2079</inkml:trace>
          <inkml:trace contextRef="#ctx0" brushRef="#br0" timeOffset="-620">23549 8301 10112,'-16'-5'3776,"16"5"-2048,19-4-1440,-8 4 863,15-5-351,16 0-64,16 1-416,3-1-128,7 5-128,5 0-64,-1 5 32,-4-5-960,-16 4-416,-12-4-6783,-19 0 3231</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21.460"/>
    </inkml:context>
    <inkml:brush xml:id="br0">
      <inkml:brushProperty name="width" value="0.13333" units="cm"/>
      <inkml:brushProperty name="height" value="0.13333" units="cm"/>
      <inkml:brushProperty name="color" value="#FFFFFF"/>
    </inkml:brush>
  </inkml:definitions>
  <inkml:trace contextRef="#ctx0" brushRef="#br0">8888 9381 6656,'-11'-9'2464,"16"-1"-1344,-21 6-256,12 4 928,-2-5-448,12 0-96,-6 5-384,0 0-97,0 0-415,-6 10 224,6 8 64,6 15-192,-6 9-32,10 17-224,-10 28-64,10 23 0,0 19 0,12 11-64,-12 2 32,11-3-64,-16-29 64,1 5-64,-6-36 64,0-14 0,0-1 32,-6 15-512,1-20-192,-6-22-3327,7-23-1377</inkml:trace>
  <inkml:trace contextRef="#ctx0" brushRef="#br0" timeOffset="466">8621 9532 8576,'-5'0'3232,"26"0"-1728,-26 0-1184,21 0 736,5 0-224,15-4-32,11-10-65,14 1 1,13-6-416,8-4-32,23 4 32,-8 1-192,-2 4 0,-8 4-128,-9 2-32,-6 4 32,-20 4 64,-10 0-192,-10 0-32,-11 0-1280,-11 8-575,-15 2-1633,-6 22-1792,-10 5 1856</inkml:trace>
  <inkml:trace contextRef="#ctx0" brushRef="#br0" timeOffset="750">8861 10156 8064,'15'3'3072,"-4"-3"-1664,15-3-1024,-5-3 832,3 1-352,13-4-32,5 1-416,5-6-97,0 5-191,19 4-96,-3 5 0,-10 5-128,-8 4 64,-8-1-32,-6 2-64,-5 8-1183,-10-4-545,-5-14-1888,-6 23-1248,-5-4 2272</inkml:trace>
  <inkml:trace contextRef="#ctx0" brushRef="#br0" timeOffset="990">8819 10786 7936,'36'-31'2976,"-15"39"-1600,26 29-608,-26-23 928,14-3-448,7-8-161,11-3-415,-1 11-192,19-11-256,8 8-96,3-4 64,7 1-32,-12-10 0,-4-4-96,-10 0 32,-18 1-480,-8-3-224,-11 8-2239,-15-11-897,-22 14-512</inkml:trace>
  <inkml:trace contextRef="#ctx0" brushRef="#br0" timeOffset="1351">9670 9985 7808,'-5'-9'2976,"0"13"-1600,5 1-544,0-5 992,5 9-608,6 10-193,7 4-351,14 13-32,10 6-352,10 3 192,20 11 64,12 0-224,-2 31-32,-4-31-160,1 12-32,-12-3-32,-10-14-64,-10-9-64,-12-11-1216,-4-26-448,-9 9-1119,-12-23-417,0 13-736</inkml:trace>
  <inkml:trace contextRef="#ctx0" brushRef="#br0" timeOffset="1603">10468 9892 8960,'-26'-5'3424,"10"16"-1856,-18 11-1120,13-8 896,-11 14-672,-10 9-193,-15 19-159,1 3 0,3 20-160,1 17 192,7-4 128,8-8-160,6-11-32,-1-5-160,6-12-32,5 0-672,2-19-320,-2-9-1663,5-11-673,16-17-960</inkml:trace>
  <inkml:trace contextRef="#ctx0" brushRef="#br0" timeOffset="2261">10589 10164 9472,'-5'-36'3520,"10"36"-1920,4-6-736,-4 6 1087,10 0-799,6-4-256,21 4-544,11 0-224,8 0-96,12 4-32,-5-4 64,4-4-384,-4 0-192,-11-2-1408,-11 3-671,-4-2-2113</inkml:trace>
  <inkml:trace contextRef="#ctx0" brushRef="#br0" timeOffset="2029">10640 9390 9728,'0'14'3584,"0"-6"-1920,5 31-1440,0-16 832,6 8-193,-1 16 129,17 21-352,4 25-128,6 22-288,3-5-160,-4-4 32,-4-4-64,-1-1 64,-5 2 0,-5-2 32,-1-22-160,-10-15-32,1-41-2176,-6 8-671,-5-25-449,0-12-672</inkml:trace>
  <inkml:trace contextRef="#ctx0" brushRef="#br0" timeOffset="2910">11355 10036 7552,'0'5'2880,"0"-1"-1536,11 1-736,-7-5 832,7 5-608,26-1-224,5 1-352,14-5-128,6 0-64,1 0-64,8 0 32,-2-5-32,-12 1 64,-6-1-32,-4 0 64,-10 1-64,-6-6 64,-10 1 0,-5 0 32,-5-5-64,-11 0-64,-6 0 32,-4 0-32,-1-5-160,-10 2-32,-5-2 0,-6 1 64,-9-1-96,-4 15 0,-8-1 128,0 10 96,-4 13 96,1 5 96,4 5 96,10 5 64,5 3-96,13 15-1,8 0 193,11-15 96,0-8-192,31 14-64,30 26-32,6 16 64,6-33-96,-1-10-64,1-9 64,-5-13 0,-7 9-256,2-11-32,4-39-512,-16-1-160,-20-5-1247,-10 5-545,-16-1-1952</inkml:trace>
  <inkml:trace contextRef="#ctx0" brushRef="#br0" timeOffset="3387">12150 9930 8576,'-11'13'3232,"11"7"-1728,5 11-1248,-5-8 768,26 10-576,6 18-64,0-1-128,8 6 64,2-5-160,0 8 32,-6 14 31,-6-36-95,-4-4-32,-5-10 32,-10-9 64,-11-23-32,-6-5-224,-4-9-96,-12-4 64,2-7 32,0-11 416,0-11 224,-2-8 0,7-1-32,4-3-160,17 3 0,10 1-224,10 13-96,10 9-128,15 6-32,1 8 64,6 19 0,-3 32-64,14 8 0,-6 16 64,-23-10 0,-4-6 224,1 25 128,10 17-96,-10-3 32,-8-10-160,-7-5 0,-2 19-256,-4-55-64,0-5-1440,0-5-575,0-9-2881</inkml:trace>
  <inkml:trace contextRef="#ctx0" brushRef="#br0" timeOffset="4008">13924 9962 8448,'0'-33'3168,"-6"16"-1728,-15-17-832,10 17 928,-7-11-544,-9-5-97,-4 5-447,-21 2-128,4 1-192,3 3-32,-2 8 32,-1 5-64,6 4-64,13 5-128,-2 10 0,5 2 0,4 22 64,12-7-32,5 5-32,10 10-192,11-6-64,4 1-64,28 10-31,2-1 159,14 15 128,-2-7 128,-6-4 32,-4-2-64,-10-3 0,-5 28 64,-16-12 0,-17-24 96,-8 19 32,-17-11 320,-10-8 96,-17-28 543,6-9 193,11 0-224,-9-14-64,3 0-480,-5-4-192,11-1-352,-6-4-96,-3-13-736,8 4-256,12 4-1120,10 0-479,4 6-1793</inkml:trace>
  <inkml:trace contextRef="#ctx0" brushRef="#br0" timeOffset="4384">13902 9644 7296,'-21'-10'2720,"21"27"-1472,0 4-2368,0-4-32,10 11-1696,22 7-576</inkml:trace>
  <inkml:trace contextRef="#ctx0" brushRef="#br0" timeOffset="4203">14131 9870 10880,'-5'0'4032,"5"14"-2177,0 4-1471,0 0 960,0 10-768,5 9-224,6 19-224,-1-2-32,6 7-64,0-1-160,10 10 0,-5-6-992,3-14-384,-3-9-575,-5-8-225,0-15-1728</inkml:trace>
  <inkml:trace contextRef="#ctx0" brushRef="#br0" timeOffset="4708">14437 9777 10752,'-5'42'4032,"1"-25"-2177,4 17-2174,0-12 702,4 12-351,1 6-32,0-4-64,1-2 32,9 16 32,12 20 64,4-11 32,0-8-32,11-14 32,4-9 0,0-9 32,2-16-64,-6-6-64,8-11 32,2-11 32,-14-11-96,-8-10 0,-30-4 32,-10-6 0,-10 0 128,-7 25 160,6 3-96,-31-4-32,-30-10 0,14 20-32,6 2-416,16 12-128,14 2-1567,22 6-705,20 6-1568</inkml:trace>
  <inkml:trace contextRef="#ctx0" brushRef="#br0" timeOffset="5101">15184 9991 9216,'5'65'3520,"-5"-65"-1920,5 54-1312,-5-18 800,6 1-480,-1-4-97,0-5-287,0-6-96,-5-2-64,0-12 96,0-8 32,-5-4-160,-5-24 0,-6-9-96,0-8 0,2-11 960,4 14 448,-1 10-320,11-27-128,0 6-448,21 3-128,-7 4-416,33 4-96,27 0 32,2 25 0,3 26 96,3 24 32,-3 26 32,-17 6 64,-6 14 96,-30-23 64,-5-11 32,-5 10 0,0 28-128,-11-18-32,0-5-544,1-42-160,-6-4-2592,5 8-1087,10 6-865</inkml:trace>
  <inkml:trace contextRef="#ctx0" brushRef="#br0" timeOffset="5829">10629 11649 9216,'-5'27'3520,"5"-21"-1920,0 2-896,0 2 1055,0 8-639,0 10-160,5 23-448,0 22-96,1-11-224,-1-12-64,6 41 0,4 34 0,12 9 64,-7-9-96,-4-10 0,-6-10-32,-10-8-64,0-23-1120,-5-14-448,0-32-3423,5-28 127</inkml:trace>
  <inkml:trace contextRef="#ctx0" brushRef="#br0" timeOffset="6011">10915 12374 9344,'47'0'3520,"-17"-14"-1920,28-37-1792,-37 70 608,10-5-544,6 0-64,-2-5-1664,1-14-704</inkml:trace>
  <inkml:trace contextRef="#ctx0" brushRef="#br0" timeOffset="6305">11237 11659 8960,'5'-33'3424,"6"56"-1856,-1-4-992,-10-5 896,0 4-577,5 10-159,1 8-320,-1 34-96,5 3-192,6-3-96,-6 40 0,1-9 32,3 15 32,2-14 320,-1-6 192,1-12-256,5-2-96,-5-8-160,-1-24 0,-4 15-992,-1-14-416,6-33-4255,0-22 735</inkml:trace>
  <inkml:trace contextRef="#ctx0" brushRef="#br0" timeOffset="6749">11807 12230 6400,'0'10'2464,"5"-23"-1344,-10 67-480,5-31 864,0 5-320,0 5 32,0 4-320,0-1-160,0 1-417,5 19 65,6-5 64,-1-1-96,11-4 32,4-4-160,6-1-64,6-10 64,0-3 0,25-3-96,0-8-32,0-17 32,1-4 0,-7-14-160,-4-5 32,-10-14 64,-10-5 32,-18 0 32,-4-8 64,-26-28-32,-8 18 0,-34-10 96,-10 20 160,2 4-384,-13 22-64,3 1-224,8 9 0,10 14-992,11-3-448,17 20-1471,20 11-609,20-5-64</inkml:trace>
  <inkml:trace contextRef="#ctx0" brushRef="#br0" timeOffset="7208">13068 12162 10496,'5'-24'3936,"-10"15"-2112,-5-8-1217,-1 11 1089,0-13-704,-5 5-256,-4-8-512,4 4-128,-14-6-96,-16-13-160,-7 9-32,-15 28-192,1-12-96,-1 24 288,8-12 160,7 14-32,16 0 32,11 10 96,26 3 32,16 1-192,26-1-64,16 7-288,28 6-128,20-16-192,2 30-63,0 2-257,-8 0-64,-14-5 64,-18-6 96,-15 11 640,-24-2 352,-13-2 384,-26-1 160,-20-6 224,-17-8 64,-10-4 352,-25-10 127,8-9-159,12-5 32,6-9-736,8 0-352,12-14-416,10 5-224,10-28-2175,10 1-2337</inkml:trace>
  <inkml:trace contextRef="#ctx0" brushRef="#br0" timeOffset="7657">13297 12286 11520,'10'-51'4288,"16"68"-2305,25-17-2015,-25 0 736,37-3-352,24-8-32,8 3-416,2-6-160,-8 0 128,-17 5-2623,-14 4-1089,-16-4-544</inkml:trace>
  <inkml:trace contextRef="#ctx0" brushRef="#br0" timeOffset="7477">13510 11741 10496,'14'13'3936,"-4"11"-2112,6 18-1760,5-6 735,5 20-351,0 17 0,6 20-256,-1-23-128,-1 17-32,1 14-128,-5-27 64,1-5-608,-1-13-288,-11-16-1375,1-3-577,-5-13-1056</inkml:trace>
  <inkml:trace contextRef="#ctx0" brushRef="#br0" timeOffset="96743">16212 9578 5248,'0'0'2016,"-5"5"-1088,0-5-320,5 0 672,-6 6-224,-4-3-64,-1 2-288,6 1-96,0-3-352,0 8 32,5-11 128,-6 3 128,6-3 64,0 0 96,0 5 31,0 1-127,0-3 32,-5 6-224,5-9-96,-5 5-96,5-5 0,-5 5-192,5-5-32,0 0 0,5 0 64,0 0-32,6-5-32,-1 0 32,1 1-32,-1-4 64,6-3 32,0 2 32,4-5 64,5 6-96,22-12-64,5-2 0,6-1 32,-2 4-32,2 1-32,-1-1 32,4-4-32,-8 1 64,-6-3 32,-5 8-32,-2-2-64,-4 5-64,-9 5 32,-6 0 32,0 4 0,-6 5-96,-4 0 64,-1 0 32,-6 0 0,1 5-800,0-5-320,0 0-2751,1 0-1153,-6 0 1024</inkml:trace>
  <inkml:trace contextRef="#ctx0" brushRef="#br0" timeOffset="83712">16802 9280 7040,'0'7'2720,"0"3"-1472,10-10-608,-10 0 864,0 0-224,0 0 32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32.147"/>
    </inkml:context>
    <inkml:brush xml:id="br0">
      <inkml:brushProperty name="width" value="0.13333" units="cm"/>
      <inkml:brushProperty name="height" value="0.13333" units="cm"/>
      <inkml:brushProperty name="color" value="#FFFFFF"/>
    </inkml:brush>
  </inkml:definitions>
  <inkml:trace contextRef="#ctx0" brushRef="#br0">7831 8786 5504,'-10'0'2112,"5"23"-1152,-1-9-704,6-14 576,0 0-64,0 0 96,0 5-128,6-5-64,4 0-352,6 0 160,0 0 128,24 0-128,7 0 64,5 0-192,9 5 32,7-5-32,11 0 95,3 0-159,28-5-32,14 0 64,5-4 32,0 0-96,7-1-96,15 1-64,-54 9 0,-13 0 128,24-9 128,79 1-128,-16 2 32,-5 6-96,-9-5 0,-7 2-32,11 6 64,-1 8-96,-4-3-64,-11 1 0,-9 0-32,9-9 0,0 10 64,0-10-96,-11 0 0,-3 4 96,9-4 96,-11 0-128,2 5-32,-2 0 0,-10-1 64,-9-4-32,3 0-32,6-4 32,-41-1-32,-15 0 0,19 1 64,68-15-32,-19 5-32,-33 5 32,26 4 32,-35 5-96,24 0 0,-8 5 32,-2-10 64,-24 2-32,8-3-32,-3 6 32,14 0 32,-4 0 32,4 0 96,-9 0-32,-39 0 0,-8 0-96,10-5 32,46 2-64,-14-3-32,9 6 32,-4 0 32,-7 0 32,1 6 96,-4-3-96,-2-3 0,-4 11-32,-7-11-64,3 8 96,-7-2 64,15-6-128,-4 0-32,-1 0 64,-4 8 96,5-8 128,-11 6 160,6-6-192,-11 12-64,-1-2-96,2-6 0,-6-8-64,4 8-32,7-4 96,-32 0 64,-5 0-128,-5 5-32,9-5-416,-20-14-224,-29 0-2560,-12-9-1151,-1-5-1217</inkml:trace>
  <inkml:trace contextRef="#ctx0" brushRef="#br0" timeOffset="1082">16514 8845 7296,'-5'0'2816,"-6"0"-1536,-20 5-1088,20 0 640,1-1-384,5 1-32,1 4-160,4 5 0,9 5-160,1 9 96,1 12 0,-1 16 64,1 14 64,-1 17-32,1 0 0,-6 11-96,5 12 32,1 14 0,-1 2 96,6 6-33,0-6 65,-6 12-64,1 0 64,-1 0-128,-5 0-64,-5 24 0,0-41 32,0 39-96,0-11 0,0-17 32,0-8 192,6 11 128,-3-15-32,2-10 0,1 5-224,-1 6-64,0-6-64,0-14 32,0-8-64,6-1-32,-1 4 32,-4 2-32,-1-11 0,0 14 0,0-8 0,1-6 64,-1-8-32,5 13-32,-4-27 96,4 13 64,1-1 64,-1-7 32,0 3-64,1-3 32,-6-14-64,11-5 0,-7-43-320,1 29-128,-10-9-1344,0-10-512,-5-50-6879,-4-13 3839</inkml:trace>
  <inkml:trace contextRef="#ctx0" brushRef="#br0" timeOffset="-1483">7779 8819 7296,'0'22'2816,"0"-22"-1536,-5 0-992,5 0 608,-5 9-256,-1 0-32,1 1-288,5 4-64,0 0-128,0-1-32,0 14 96,0 29 96,0 9 64,0 8-32,0 20 32,0-1-64,-5 1-1,5 12-95,0 6-32,0 4-96,0 15 32,0 2 0,5 8 32,0-25-64,1 18 32,-1 7 64,0-11 128,0 17-64,0-30 32,1 32 128,-1-7-160,0-11-32,0-5-96,6-18-96,-6 3 160,0 5 32,1 0 64,-1 6 64,-5-17-96,0-2 32,5 9-160,0-18-64,1-6 64,-1 6 64,-2-15 0,13 27 64,-6-4-128,11 11 0,-5-25 96,0 11 96,5-21-128,-16 12-32,11-30-64,-16-3-64,0-25-416,15-3-192,-4-8-1792,-6-26-767,6-13-2113</inkml:trace>
  <inkml:trace contextRef="#ctx0" brushRef="#br0" timeOffset="2284">8084 13927 5632,'0'0'2176,"10"0"-1152,11-4-768,-10 4 576,15-5 0,11 0 128,13 1-32,13-6 0,16 1-512,24 4-96,15-4 0,8 0 0,3 1 64,32-26-128,10 34-96,0 0-64,21 0-96,5 6 32,-5-6 32,-15 0 160,25-6 127,-5 1 65,-10 2 96,-5-3-288,10 6-64,-11 0-96,-4 0 32,-17 0 128,22 0 128,-6 6-192,-10-6-32,-11-34 0,6 40 0,-4 2 64,-7-2 32,-5-1 96,-11-5 128,1-33-256,6 38-32,-6-33-96,-11 37-64,-4-9 32,-12 8 32,-5-11 32,13 6 96,-8 8-96,2-8 0,3 3 32,-5-1 64,-3-2-96,40-3-64,-10 6 0,-10-1 32,-6-2 256,0 6 160,-9-4-160,3 1-96,6 2-128,1 1-96,-12-4 32,2 1 32,-22-3 32,-10 7 32,-17-1 128,-3 0 96,-11 0-128,-5 1-64,3 4-160,8-5 0,-6-6-768,-10-6-320,-8-11-3296,-8-37-1503,-10-13 895</inkml:trace>
  <inkml:trace contextRef="#ctx0" brushRef="#br0" timeOffset="7496">16675 12747 7296,'-5'-5'2720,"-1"10"-1472,6-5-480,0 0 928,0 9-224,6-13-1,4-1-351,11-4-128,5 4-544,11 0-64,3 5 32,-8 0-96,36 0 0,5 0-128,-1 0-32,1 0-192,-7 0 32,-8 0 64,-11 0 96,-5 0-224,-23-9-2208,-3-5-959,-1 0-1953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35.688"/>
    </inkml:context>
    <inkml:brush xml:id="br0">
      <inkml:brushProperty name="width" value="0.13333" units="cm"/>
      <inkml:brushProperty name="height" value="0.13333" units="cm"/>
      <inkml:brushProperty name="color" value="#FFFFFF"/>
    </inkml:brush>
  </inkml:definitions>
  <inkml:trace contextRef="#ctx0" brushRef="#br0">8748 8201 6656,'-10'-10'2464,"10"6"-1344,-26-1-192,31 5 960,-16 0-256,6 0-64,5 0-641,0 9-159,11 10-448,5 9 64,-12 17 128,12 16-128,-5 8-64,4 4-160,-5 2-128,5-16 0,0-8 32,1-4-1088,0-24-416,0-1-2175,5-27-897,0-12 672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37.450"/>
    </inkml:context>
    <inkml:brush xml:id="br0">
      <inkml:brushProperty name="width" value="0.13333" units="cm"/>
      <inkml:brushProperty name="height" value="0.13333" units="cm"/>
      <inkml:brushProperty name="color" value="#FFFFFF"/>
    </inkml:brush>
  </inkml:definitions>
  <inkml:trace contextRef="#ctx0" brushRef="#br0">8547 8229 6144,'0'0'2368,"0"4"-1280,0-4-864,0 0 640,0 0-160,5 5 32,1-2-32,-1 3-64,5-1-320,1-2 160,18 3 128,8-1-128,5-2 0,10-3-32,9 0 63,13-3-223,4-2-96,15-4-32,15-2-32,7 8 0,-1-6 0,1-1-64,-12 1 32,5 4 0,13 1 32,-8-1-64,6 0-64,-4 1 160,-7-4 32,7-3 64,4 8 0,0-3-224,-9 6 0,-2 0 96,-14 0 64,-6 0 64,-5 6 0,15-3-64,7 2-32,-7 1-96,-1-6-64,8 0 96,-7-6 0,-9 6-128,14 0-32,-9 0 96,-6 6 32,1-3 0,-13 2 32,3-1-64,-6-4-32,-1 0 96,1-4 0,14-1-32,2 5-64,-1 0-64,-4 0-32,-8 0 128,3 0 32,-11 0 0,-2 5-64,-3-1-64,0 1 32,14-5 32,1 0 64,-1 0 32,2 0 32,-2-5-64,1 1-64,-5 4-64,-6-5 32,-4 5 96,-6 0 32,10 0-128,1 0 32,-6 0 0,10 0 0,-4-3 0,4-3 0,-4 1-96,-5 2 64,-8 3 32,-2 0 64,-1 0-96,-6 0 0,16 0 32,-4 0 64,3 0-32,7 0-32,-5 0 32,-7 0 32,2 0-32,-1 0-32,-4 0-64,-8 0 32,-3 0 32,0 3 64,0 2-32,3-5-32,7 0 32,1 0-32,3 0 0,1 0 0,-4 0-96,4 0 64,-11 6 32,-5-3 64,-4 2 32,0-1 96,-2 1-96,-4 0 0,1-1-96,-1 1-32,6-5 32,-1 5 64,-6-5-96,1 0 0,6 4 96,0 1 32,-6 0 96,1-1 96,-3 1-64,3 4 32,4-4-160,1 4 0,0-4-32,-2-2 32,1 3-64,-4-1-32,4-5 32,-10 0 32,4 0 160,-4 0 128,0 0-192,6 0-32,-6 0-64,0 0-64,0-5 32,-1 5 32,1 0-96,6 0 0,4 0 32,-10 5 64,1-2-32,-7-3-32,-6 6 32,2-6-32,0 0 0,5 0 0,0 0 0,0 0 0,0 0 0,-6 0 0,-4 0 64,-1 0 32,-4 0-128,-1 0 32,-5 0 0,5 0 64,0 5-96,1-5-64,-3 3 64,2-3 0,1 0-480,-6 0-192,-11-3-2400,-3 3-1087,-12-5-1345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42.688"/>
    </inkml:context>
    <inkml:brush xml:id="br0">
      <inkml:brushProperty name="width" value="0.13333" units="cm"/>
      <inkml:brushProperty name="height" value="0.13333" units="cm"/>
      <inkml:brushProperty name="color" value="#FFFFFF"/>
    </inkml:brush>
  </inkml:definitions>
  <inkml:trace contextRef="#ctx0" brushRef="#br0">9485 7740 6400,'6'3'2368,"-1"2"-1280,0 4-928,-2-4 608,3-1-64,9 1 128,6 0-32,11-1 0,4-4-448,12 0 128,-3-4 160,7-6-224,6 6 0,14-4-161,6-3-95,6 8-160,3-3 0,-3 1 0,-7 5 64,1-9-32,-1 1-32,17-2 288,4 0 128,7 2-64,-7-6 32,-4 0-160,-7 5-64,2-2 0,4 8-32,1 3-64,-7 0-64,-3 9 32,-7-1 32,1 6 96,-6-3 128,1-11-64,1 0-64,13-5 0,12-1 32,-1 3-96,-9-2-64,-1-1 0,-10 3-32,-6 6 0,-4 3 0,-5 8 192,3-6 192,7 3-192,4-2-96,2-1 0,4-8 0,-6 0-32,-4 0 32,4-8-64,-9 2-32,-5 3 32,9-2 32,-4 5-96,-2 0 0,2 5 32,0-2 64,-7 3-32,2-2-32,0 0 32,-2 2 32,-3-2-32,-1-4-32,-1-4 32,7-2-32,0 6 0,-2 0 0,-3 0 0,-6 0 0,4 0 0,-4 0 64,1 0 32,-6 6 96,-2-6-96,2 0-64,0 4 0,1-4-32,-3 0 0,13 0 0,-6 0 0,-7 0 0,8 0 0,-6 4 64,-5 2-32,3-6 64,2 0-128,6 0-64,4 0 64,-6 3 64,1-3 0,-5 0-32,-5 5 32,-7-5-32,-3 6 0,15-12 0,-5 6-96,3 0 64,2-5 32,6 5 64,-1-3-32,-1-3-32,-10 2 32,7 4-32,-7 4 0,-11-4 64,2 0-96,-6 0 0,0 0 32,0 6 64,0-6-96,0 3 0,-1-3 32,1 5 0,6-5 0,9-5 64,-4 5-32,-2 0-32,-4 0 32,1 5-32,-1-5 0,1 0 0,-1 0 0,-1 6 64,1-6-96,1 0-64,4 3 64,1-3 64,0 5 0,-8 1-32,-3-3 32,6 2-32,-6-1 0,-5 1 0,5 0 0,-1-1 0,1-4 0,16-4 0,5 4 0,0 0 64,-2 0-96,-3 0 0,-5 4 96,-6-4 32,-4 0-128,-3 0 32,-3 5 0,0-5 0,5 0-96,0-5 64,6 5 32,-1 0 0,-6 0 64,1 0 32,-5 0-128,0 0-32,-6 5 32,1 0 0,-5-5 32,-1 4 0,6-4 0,-1 0 64,6 5-32,-1-5-32,6 0-64,10 0-32,-4 5 192,-1-1 96,-10 1-192,-5-2-32,-2-3 64,-4 6 32,1-6-96,-6 0 32,0 5 0,1-5 64,-1 3-96,5-3 0,-4 0-1440,-6 0-640,-21 0-3775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41.051"/>
    </inkml:context>
    <inkml:brush xml:id="br0">
      <inkml:brushProperty name="width" value="0.13333" units="cm"/>
      <inkml:brushProperty name="height" value="0.13333" units="cm"/>
      <inkml:brushProperty name="color" value="#FFFFFF"/>
    </inkml:brush>
  </inkml:definitions>
  <inkml:trace contextRef="#ctx0" brushRef="#br0">9530 7636 5632,'10'-17'2176,"-15"17"-1152,5 0-224,0 0 864,0 0-128,0 0 32,0 0-384,-11 9-161,6 5-575,0 5 64,5 12 64,0 11-192,0 9-64,0 5-160,5 3-64,0-3-32,1-5 32,-1-10-64,0-3 64,6-10-928,-1-12-288,-5-6-1375,1-6-545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46.689"/>
    </inkml:context>
    <inkml:brush xml:id="br0">
      <inkml:brushProperty name="width" value="0.13333" units="cm"/>
      <inkml:brushProperty name="height" value="0.13333" units="cm"/>
      <inkml:brushProperty name="color" value="#FFFFFF"/>
    </inkml:brush>
  </inkml:definitions>
  <inkml:trace contextRef="#ctx0" brushRef="#br0">20581 7585 7296,'11'-8'2816,"-6"8"-1536,21 5-800,-21-2 832,9 3 0,-3 2 160,5 11-385,4-1-95,7 1-576,9 4-32,17 5 32,3 0-160,12 0 0,8 3-128,19 2-96,2-5 0,-2-2 32,-13-1-32,-9-3 64,-15 1-64,-13-4 64,-8-1-64,-11 1 64,-5-2 352,-5 3 256,-6-3-160,-5 2 32,-5 4-288,-10 5-32,-6 5-128,-5-1-96,-10 13 128,-6 7 32,-8-1-64,-2 3-96,-1-3 64,12-4 64,6-11 0,4-4 0,5-4-96,5-5-64,1-4-896,4-5-352,1-6-1792,4-2-767</inkml:trace>
  <inkml:trace contextRef="#ctx0" brushRef="#br0" timeOffset="-467">20779 7678 7296,'10'-31'2720,"-4"17"-1472,9 0-608,-9 14 864,-3 0-96,2 0 128,1 5-321,-1 7 1,5 8-704,1 2 0,-1 15-64,6 14-160,5 10-96,0 7 32,0 10 64,5 6 0,-5 8 0,-2-1-160,-3-7-32,-6-6 32,-4-8 0,-6-11-64,0-8-64,-6-14-480,1-9-160,0-11-1440,0-6-640,-1-17-2559</inkml:trace>
  <inkml:trace contextRef="#ctx0" brushRef="#br0" timeOffset="357">21234 7936 10880,'-10'9'4032,"-6"10"-2177,-10 9-1823,12 0 800,-7 0-384,-11-2 0,1 7-256,5-1-128,0-4-32,5-6-608,10-2-256,11-12-1247,16-8-513,10-3-768,11-8-1152,-1 3 1664</inkml:trace>
  <inkml:trace contextRef="#ctx0" brushRef="#br0" timeOffset="536">21448 8094 10880,'-6'14'4032,"-10"-5"-2177,-46 14-1311,37-9 1056,-6 10-544,-6 2-128,6 10-608,-1 12-192,-2-3-96,2-8-256,6-4-96,10-5-2016,0-5-831,6-9-1921</inkml:trace>
  <inkml:trace contextRef="#ctx0" brushRef="#br0" timeOffset="4577">21136 11238 8064,'-5'84'2976,"5"-144"-1600,0 8-704,0 80 896,5-9-480,1-2-65,4-25-543,6 8-192,3 8-192,12 3-96,22 20 96,10-11-128,3 16 0,2 6 32,5-24 64,-6 9-32,-10 1 64,-10 9-128,-6-28 0,-10 10 224,-5-14 192,-10 18 224,-6-14 160,1 10-32,-6-5 0,-5-2-256,-5 7-64,-6 4-160,-4 0-96,-12 38 0,-4-25 32,-4 20-32,-12-2 64,-5-3 64,-1 0 64,3-4-32,-3-2-32,11 6-160,6-4-96,10-10-96,6-10-1152,5-23-480,4-4-1760,11-4-671,16-9-865</inkml:trace>
  <inkml:trace contextRef="#ctx0" brushRef="#br0" timeOffset="4078">21416 11271 6656,'-5'-14'2528,"5"79"-1344,-26-88-128,15 46 1056,6-29-320,0 29-65,1-4-511,4-19-192,-5 32-576,-5-4 64,-1 27 64,1-4-192,-1 8 32,1 16-128,-1 18 64,1-3-64,-1 3 0,1 8-160,5-17-32,-1-20-32,1-9 32,5-14-352,0-13-64,0-8-1536,0-20-672,-5-20-2591,0-11-1697,-1-2 3008</inkml:trace>
  <inkml:trace contextRef="#ctx0" brushRef="#br0" timeOffset="4883">21547 11580 10880,'-6'14'4032,"-9"9"-2177,-6 13-1599,5-22 864,-15 5-352,-11 4 0,6 31-416,1-29-128,-2 20-160,6-3-64,10-14 32,5-14-1376,16-14-608,5 14-767,16-25-257,21 3-928</inkml:trace>
  <inkml:trace contextRef="#ctx0" brushRef="#br0" timeOffset="5107">21691 11732 10240,'-10'14'3872,"-11"0"-2112,-10 8-1057,10-8 993,-11 24-704,3 3-128,-13-4-544,-5-15-128,10-2-128,16 2-416,21-13-64,5-9-448,16 0-160,0 5 256,5 9 192,-10 0 416,-16 18 384,-16 4 192,-26 1-288,6-4-128,1 4-2335,3-18-1057,6-15-704</inkml:trace>
  <inkml:trace contextRef="#ctx0" brushRef="#br0" timeOffset="7449">21260 13973 7424,'-5'0'2816,"5"0"-1536,0 0-288,0 0 1024,0 0-224,0 0 639,-5 26-799,0 7-864,-1 4-192,1 10-128,-5 7-96,-1 25 32,1-10-96,-1 5 64,1 4-128,1 10-64,-1-1 0,-1-9-32,6-8-64,0-10-64,-1-10 32,6-8 32,-5-14-800,5-11-384,0-6-1280,0-16-544,0-9-1407,5-9-1729,1-5 2112</inkml:trace>
  <inkml:trace contextRef="#ctx0" brushRef="#br0" timeOffset="7957">21168 14033 7424,'-5'-6'2816,"-1"-11"-1536,1 31-736,5-11 1440,0 11-448,5 0-321,1 5-223,9-5-576,4 4-96,13 1 0,20-1-192,16 1-64,4 3-128,6 1 32,-5 2 32,-11-3 0,-4 1 0,-13-4 0,-8-1 0,-11 1 0,-5-2 128,-5 6 160,-11 5 192,0-5 160,-5-4-128,0 0 32,0-5-192,-5 3 32,-5 3-160,-11 2-64,-5 6 64,-11 4 64,-9 10-64,-6 3-64,-6 6 128,-8-1 128,8-3-224,11-5-32,5-5-32,12-6 64,4-6-256,5-8-96,5-3-768,6-5-352,0-9-1728,4-4-799,1-10-1505</inkml:trace>
  <inkml:trace contextRef="#ctx0" brushRef="#br0" timeOffset="8238">21504 14299 10752,'-20'5'4032,"-2"13"-2177,2 6-1247,-2-11 1024,-9 20-704,2-2-160,-3 2-480,-4-1-128,4 1-96,6-5-768,5-6-224,5-8-1664,11-5-735,10-9-1281</inkml:trace>
  <inkml:trace contextRef="#ctx0" brushRef="#br0" timeOffset="8499">21692 14364 10880,'-32'22'4128,"6"-2"-2241,-21 36-1631,26-39 928,-9 6-544,-12 1-32,-4-1-416,8 0-224,8-4 32,10-7-800,20-7-288,20-5-351,16-5-65,0-4 512,1 1 352,0 2 864,-16 6 416,-12 11 768,-18 1 287,-7 13-383,-21 3-224,1 8-544,-6 1-256,10-9-1888,8-5-832</inkml:trace>
  <inkml:trace contextRef="#ctx0" brushRef="#br0" timeOffset="-10760">22666 10713 7040,'10'-10'2720,"-10"20"-1472,0 8-1472</inkml:trace>
  <inkml:trace contextRef="#ctx0" brushRef="#br0" timeOffset="-11560">23673 11237 11264,'-16'-82'4224,"6"156"-2305,10-106-1535,0 64 960,0-24-416,0 11-64,10 18-288,6 28-96,0 5-288,4-2-128,1 33 32,-1-17-64,-5 12 128,1-7 32,-5-16-512,-1-22-224,-5-6-1312,0-22-544,-5-13-1791,6-20-2049</inkml:trace>
  <inkml:trace contextRef="#ctx0" brushRef="#br0" timeOffset="-11067">23621 11372 9600,'5'-33'3584,"-5"30"-1920,22-90-1312,-12 70 832,11 1-513,5 30-127,14-36-320,2 9-160,5 7-32,1 38-32,-8-29 0,6 25-96,-9 10 0,-10 29-32,-12-19 0,-10 12 0,-10-3 96,-6-10 0,-4-7 32,-6-12 256,0-13 224,0 0-96,5-9 32,11 10-64,5-10 32,11-10-192,9 1-128,17 9-192,16 5 0,13 9 0,8 12-32,-2 8-32,6 2 32,-16 1-64,-14 5 0,-19 14-32,-18-6 0,-17 4 288,-14-6 192,-16-12 608,-21-4 256,-12-4-128,-2-18-96,8-1-224,5-9 0,3-5-224,2-4-96,7 14-448,4-15-224,12 1-1696,4 9-640,10 0-3199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22T03:54:28.950"/>
    </inkml:context>
    <inkml:brush xml:id="br0">
      <inkml:brushProperty name="width" value="0.13333" units="cm"/>
      <inkml:brushProperty name="height" value="0.13333" units="cm"/>
      <inkml:brushProperty name="color" value="#57D200"/>
    </inkml:brush>
    <inkml:brush xml:id="br1">
      <inkml:brushProperty name="width" value="0.13333" units="cm"/>
      <inkml:brushProperty name="height" value="0.13333" units="cm"/>
      <inkml:brushProperty name="color" value="#FFF200"/>
    </inkml:brush>
  </inkml:definitions>
  <inkml:traceGroup>
    <inkml:annotationXML>
      <emma:emma xmlns:emma="http://www.w3.org/2003/04/emma" version="1.0">
        <emma:interpretation id="{5CAA56CE-101D-4E3F-8D00-0C0273FDD56E}" emma:medium="tactile" emma:mode="ink">
          <msink:context xmlns:msink="http://schemas.microsoft.com/ink/2010/main" type="writingRegion" rotatedBoundingBox="19580,5039 35412,8169 32905,20847 17073,17717"/>
        </emma:interpretation>
      </emma:emma>
    </inkml:annotationXML>
    <inkml:traceGroup>
      <inkml:annotationXML>
        <emma:emma xmlns:emma="http://www.w3.org/2003/04/emma" version="1.0">
          <emma:interpretation id="{2DA66D9C-8845-4BED-9A99-110D007955DF}" emma:medium="tactile" emma:mode="ink">
            <msink:context xmlns:msink="http://schemas.microsoft.com/ink/2010/main" type="paragraph" rotatedBoundingBox="22097,9298 27668,9877 27409,12374 21837,11795" alignmentLevel="1"/>
          </emma:interpretation>
        </emma:emma>
      </inkml:annotationXML>
      <inkml:traceGroup>
        <inkml:annotationXML>
          <emma:emma xmlns:emma="http://www.w3.org/2003/04/emma" version="1.0">
            <emma:interpretation id="{9421A1A5-07A1-4B91-8E7F-4FFDFB290DE8}" emma:medium="tactile" emma:mode="ink">
              <msink:context xmlns:msink="http://schemas.microsoft.com/ink/2010/main" type="line" rotatedBoundingBox="22097,9298 27668,9877 27409,12374 21837,11795"/>
            </emma:interpretation>
          </emma:emma>
        </inkml:annotationXML>
        <inkml:traceGroup>
          <inkml:annotationXML>
            <emma:emma xmlns:emma="http://www.w3.org/2003/04/emma" version="1.0">
              <emma:interpretation id="{75EEA57C-CC6B-4918-909C-35C91552365C}" emma:medium="tactile" emma:mode="ink">
                <msink:context xmlns:msink="http://schemas.microsoft.com/ink/2010/main" type="inkWord" rotatedBoundingBox="22097,9298 27668,9877 27409,12374 21837,11795"/>
              </emma:interpretation>
              <emma:one-of disjunction-type="recognition" id="oneOf0">
                <emma:interpretation id="interp0" emma:lang="en-US" emma:confidence="0">
                  <emma:literal>ERIC</emma:literal>
                </emma:interpretation>
                <emma:interpretation id="interp1" emma:lang="en-US" emma:confidence="0">
                  <emma:literal>Eric</emma:literal>
                </emma:interpretation>
                <emma:interpretation id="interp2" emma:lang="en-US" emma:confidence="0">
                  <emma:literal>Erie</emma:literal>
                </emma:interpretation>
                <emma:interpretation id="interp3" emma:lang="en-US" emma:confidence="0">
                  <emma:literal>ERIE</emma:literal>
                </emma:interpretation>
                <emma:interpretation id="interp4" emma:lang="en-US" emma:confidence="0">
                  <emma:literal>Erik</emma:literal>
                </emma:interpretation>
              </emma:one-of>
            </emma:emma>
          </inkml:annotationXML>
          <inkml:trace contextRef="#ctx0" brushRef="#br0">21824 10725 6144,'-9'-5'2368,"13"2"-1280,1-1-640,-1 4 704,5-5-160,10 2-32,3-1 32,9 1 0,14-2-512,28 0 288,21 5 95,14-3-95,6-1-64,21-1-256,0 2-32,0-1-128,-18-1 0,-12 2-96,-11-1 32,-8-1-128,-15 5-64,-11 0 64,-16 0 64,-12-3-64,-10 3 0,-8 3-448,-23 6-192,-9 6-2112,-10 7-959,-7 0-1185</inkml:trace>
          <inkml:trace contextRef="#ctx0" brushRef="#br0" timeOffset="-614">22000 10500 6272,'-5'-5'2368,"5"10"-1280,0-10-640,0 5 704,0 0-224,0 0-64,0 9 0,0-1 0,0 4-448,-4 8 96,4 8 128,-5 0 63,1 8 65,-1 4-64,5 32-64,0 9 96,0 19 0,5 3-256,-1 19-64,5 10-96,0 12-32,1-8-32,3 8 0,1 8 0,-2-3 0,-3-12-128,0-3-32,-4-4 96,-1-10 32,-4-20-96,0-12-96,0-20-224,0-15-128,0-14-800,-4-14-384,-5-18-2975,0-9-1249,-1-16 1280</inkml:trace>
          <inkml:trace contextRef="#ctx0" brushRef="#br0" timeOffset="451">22000 11956 8704,'0'-4'3328,"4"0"-1792,15-5-1312,-10 9 736,7 0-224,25-3-64,5 3-1,18 0-31,7 0-352,11 0 96,-2 0 128,14 3-192,2 6-32,-2-1-160,-7 0-32,-11-4 32,-13-1 64,-10-3-96,-12 5 0,-9-5-256,-9 4-128,-18 4-1536,-15 4-703,-8 8-2337</inkml:trace>
          <inkml:trace contextRef="#ctx0" brushRef="#br0" timeOffset="870">22027 13018 6144,'-13'0'2272,"8"0"-1216,5 2-448,0-2 672,9 0-96,5 0 96,2-2 0,30 4 63,9-2-735,7 0 160,15-2 0,4-3-192,23 5 0,4-3-288,4 3-32,2-4-64,-6-1-32,0 5 160,1-3 128,-10-1-160,-10-1-96,-11-3-32,-19 3 32,-20-2-32,-12 2 0,-17 3-2208,-10-3-1024,-10 5-2527</inkml:trace>
          <inkml:trace contextRef="#ctx0" brushRef="#br0" timeOffset="1716">23736 11418 6272,'-4'-7'2368,"4"7"-1280,4 0-416,1 0 704,-5 0-480,0 7-96,5 1-128,-5 16 32,9 13-384,0 14 256,0 18 127,4 6 65,4 10 96,1 23-128,5 4-64,0 8-160,-5-10 0,0-7-160,5-3 32,-5-7-224,-6-13-32,-2-9 0,-10-5 0,-5-10-224,-4-17 0,1-7-1376,-1-15-608,0-17-1407,5-12-545,-1-17 96</inkml:trace>
          <inkml:trace contextRef="#ctx0" brushRef="#br0" timeOffset="2280">23750 11636 6784,'9'-29'2528,"4"9"-1344,13 3-832,-16 2 736,8-9-352,9-5-128,23 2 32,8-2 32,10 6-352,1-1-32,1 7 32,-1 5-192,-7 12 0,-7 9-64,-9 14-64,-12 13 32,-11 13-32,-14 7-96,-9 8 64,-14 4-32,-13 1 0,-12-1 128,-3 3 32,-3-2 320,1-9 191,7-1-31,6-6-32,8-9-160,5-4 0,14-4-160,12 0-64,15-4 128,14-8 128,13 4-96,3-4 0,15 5-64,13-2 64,5 5 32,-6 0 32,-11 2-128,-2-2 0,-9 2 128,-7 8 64,-12-11-224,-3-4-128,-4-5 128,-8-7 160,-2-3-192,-4-7-96,-6-22-864,2 2-288,-5-7-2080,-4 3-895</inkml:trace>
          <inkml:trace contextRef="#ctx0" brushRef="#br0" timeOffset="2716">25265 11313 7808,'-28'-3'2976,"10"3"-1600,10 3-960,4 6 704,8 2-96,0 10 96,9 14-65,5 18 65,5 18-608,4 14 256,10 8 192,-5 15-224,3 12-128,1-3-64,-9-5 64,5-12-224,-4-9-64,-3-14-32,-2-8 32,0-6-96,-5-23-64,-4-8-288,-5-28-2688,0-8-1024</inkml:trace>
          <inkml:trace contextRef="#ctx0" brushRef="#br0" timeOffset="3314">26910 11707 7296,'-4'-20'2720,"0"3"-1472,-2-2-832,2 6 768,0-2-384,-1-1-160,-4-16-96,0 0 64,-10 3-352,1 2 0,0-2 64,-3 6-1,-6 2 65,-10 6-128,-4 3-96,-7 7-160,-12 10 0,6 7 0,1 24 64,-2 11 96,1 14 128,5 15 64,4 0 32,13-1 64,14 18 64,13 4-32,14 3 128,13 0 0,10-4 96,22-3-192,14-10 32,10-7 32,2-15 32,2-13 32,-2-23 0,10-15-160,0-5-32,0-10-128,-17-2 32,-10-1-192,-13-4-96,-14 0-480,-9 0-192,-13-1-2944,-9-2-1216,-15-14-1471</inkml:trace>
        </inkml:traceGroup>
      </inkml:traceGroup>
    </inkml:traceGroup>
    <inkml:traceGroup>
      <inkml:annotationXML>
        <emma:emma xmlns:emma="http://www.w3.org/2003/04/emma" version="1.0">
          <emma:interpretation id="{98008891-1524-400C-86B8-8BFE65DAF458}" emma:medium="tactile" emma:mode="ink">
            <msink:context xmlns:msink="http://schemas.microsoft.com/ink/2010/main" type="paragraph" rotatedBoundingBox="19580,5039 35412,8169 32905,20847 17073,17717" alignmentLevel="1"/>
          </emma:interpretation>
        </emma:emma>
      </inkml:annotationXML>
      <inkml:traceGroup>
        <inkml:annotationXML>
          <emma:emma xmlns:emma="http://www.w3.org/2003/04/emma" version="1.0">
            <emma:interpretation id="{634C0B6F-B1D4-4B6A-92C4-C0B4FDF79703}" emma:medium="tactile" emma:mode="ink">
              <msink:context xmlns:msink="http://schemas.microsoft.com/ink/2010/main" type="line" rotatedBoundingBox="19580,5039 35412,8169 32905,20847 17073,17717"/>
            </emma:interpretation>
          </emma:emma>
        </inkml:annotationXML>
        <inkml:traceGroup>
          <inkml:annotationXML>
            <emma:emma xmlns:emma="http://www.w3.org/2003/04/emma" version="1.0">
              <emma:interpretation id="{C1E2A3F1-CFD7-4BDD-9FDF-EDABE11FEFD1}" emma:medium="tactile" emma:mode="ink">
                <msink:context xmlns:msink="http://schemas.microsoft.com/ink/2010/main" type="inkWord" rotatedBoundingBox="19580,5039 35412,8169 32905,20847 17073,17717"/>
              </emma:interpretation>
              <emma:one-of disjunction-type="recognition" id="oneOf1">
                <emma:interpretation id="interp5" emma:lang="en-US" emma:confidence="0.5">
                  <emma:literal>*t</emma:literal>
                </emma:interpretation>
                <emma:interpretation id="interp6" emma:lang="en-US" emma:confidence="0">
                  <emma:literal>*</emma:literal>
                </emma:interpretation>
                <emma:interpretation id="interp7" emma:lang="en-US" emma:confidence="0">
                  <emma:literal>*r</emma:literal>
                </emma:interpretation>
                <emma:interpretation id="interp8" emma:lang="en-US" emma:confidence="0">
                  <emma:literal>*4</emma:literal>
                </emma:interpretation>
                <emma:interpretation id="interp9" emma:lang="en-US" emma:confidence="0">
                  <emma:literal>*T</emma:literal>
                </emma:interpretation>
              </emma:one-of>
            </emma:emma>
          </inkml:annotationXML>
          <inkml:trace contextRef="#ctx0" brushRef="#br1" timeOffset="169387">24268 9100 5376,'-9'-7'2016,"4"7"-1088,1-9-1152,4 5 320,0-4-32,0-4 32,4-4-128,5-4 32,5-8 0,4-16-96,19 0 64,-2-5 160,6 5 64,-5-15 0,0-2-32,1-2-96,-2-1-64,1-9 32,1-3 32,8 3-32,-10 5 64,1 8 0,1-12 96,-5 4 32,0 4 96,3 0 32,6 4 32,-1 3 0,-3 6 0,-7-3 0,2 10 64,-5 10-224,5 2-64,-4 3-96,-3 4 32,-2 1-64,0 12 64,-5 0 0,0 4 96,1 6-32,-6 2 0,1 2-96,4 3 32,-1 2-64,1 11 64,0 8-64,0-1-32,1 4 32,-6 3-32,6 2 0,-6 3 64,5 4-32,-1 11-32,-3-1 96,-1-2 0,10-1-128,-5 4-32,5 4 96,0 4 32,0 0 0,-7 0-64,3-4 32,-1 4-32,-5 0 0,6-3 64,-6-1-32,6-7 64,-1 9 0,0-4 32,0-2-64,-1-4-64,-4-4-64,6 0 32,-1 0 96,0-4 32,-4-4-32,-1 0-64,1 4 32,4-4-32,-4-4 0,-6-3 64,1-6-32,4 1-32,1-3 32,-5-6-32,0-3 128,-4 0 160,-1 0-96,1-4 64,-1 0-96,1-4 0,0 1-96,-1-2 31,1-3-63,-1 0 64,1 0-128,-1-3-64,1-6 128,4 1 32,0 0-96,0-4 32,5-7 64,-2-10 32,11 1-128,9 0 32,9-4 0,0 0 0,7-4 0,2 0 64,9-4-96,-1-8 0,1 4-32,8-1 0,6 6 64,7 3 64,2 4-32,-6-5-32,6-7-64,-6 7 32,-3 3 96,12 0 32,-3 2-128,-2 0 32,-3-4 0,-4 4 64,3 0 96,-8 5 64,-5-2-192,5-3-64,8 0 0,-8 0 64,-1 4 0,-8 4-32,0 4 32,-6 0-32,2 0 0,-5 4 0,-1 4 0,-13 0 64,1 0-96,-6 4 0,-3 0 96,-7 0 32,-3 0-32,0 4-64,-4 0 96,-5 0 0,0 0-128,0 4 32,-4 0 0,-1 0 64,-4 0 32,0 0 96,0 0-160,0 8-32,0 0 64,-4 0 32,-1 4-32,1 0-64,-1 0 96,-4 21 0,0-6-192,0 5-64,0 4 128,-5 4 160,1 4-64,-4 0-32,-6 12-96,0-3 32,1 4 32,-6-11 0,-4 8 0,-7 4 64,2-1-32,1 4-32,-5-5-64,-3 0-32,3-8 64,5 12 0,4-8 96,4-4 32,3-4-128,2-4-32,0-3-64,0 14 96,1-7 0,-1 0 96,-4-4 32,5 4 96,0-3-256,-1-4-96,0-3 224,0-4 96,0-4-224,1-1 0,5-1 64,-1-4 64,4 4 0,1-4-64,-1 1 32,0-1-32,5-5 0,5-3 0,-1-3 0,5-1 0,5-5-96,-1 2 64,10-1 32,-1-4 64,1 0-96,9-4 0,0 4-32,7-5 0,2 2 0,4 6 0,1 2 128,-2-1 96,19-4-128,5 0-96,-1 3-64,1 2 96,0-1 0,4-1 32,0 2 0,0 3 0,-4 0 0,14 0 64,-2 0-96,2 4-64,-2 0 64,2-4 0,3-1 32,-8 2 64,-1 3-96,6 0 0,4 4 32,-6 8 0,2-4 0,-1 0 0,-4 0 0,-1 0 0,-4-4-96,-3 0 64,-7 1 32,1-6 64,4 1-32,-3 0-32,-5 0 96,-5-3 0,-1 2-128,-7 1 32,-5-3-64,-5-2 0,-4 1 128,-2 1 96,-3-6-64,-4 2 0,-5-2-96,0 6-32,-9-2 32,-5 1 64,-4 1-96,-4-1 0,-6 4-32,-2-5-64,-6 5 96,-14 1 0,4 2-64,-4 9 64,7 0 32,-3 1 0,1-6 0,-5 6 0,1-6 0,-1 1 0,-4 2 64,4-2 32,1 4-32,-1 8-64,-9-5 32,-3 4 32,8-1-96,4-3 0,4 2 32,7-5 0,-2 0 0,5-4 0,-5 4-96,5 4 64,-1-4 96,2 0 96,4-4-224,-1-8 0,0 8 64,5-4 64,0 4-96,4 0-32,0-8 32,5 0 0,2 0-64,2-4 64,1 1 32,4-2 64,0-7-32,4 8 64,1-4-128,2 0 0,2 0 32,10 1 64,3-5-32,1 3-32,0-3-128,4 4 0,5-4 64,17 5 32,1-2 32,0 6 0,-2-2 0,2 1 64,5 0-96,7 1-64,-2-2 64,-6 1 0,-1 0-64,25 1 0,-7 6 64,6 6 64,4-6-64,1 2 0,-6-2 32,-4-3 64,13 5-96,2-2-64,2-3 128,-2 0 96,3 6-96,-6-6-32,8 0 0,2-5 64,1 6-32,-5-6-32,-8 5-64,3 0 32,-8-5 32,-10 6 64,-3-1-96,7 0 0,-3 1 32,-9-1 64,-5-5-32,-4 5 64,-5-5-128,-10 6 0,-3-1 96,-5 0 32,1 5-128,-6-2 32,-3 5 0,-6-3 64,-1-1-32,-3-5 64,-4 1-64,0 0-32,-5 0 32,0 1 32,-10-1-32,1 0 64,-3 0-128,-1 0 0,-6 0 96,1 3 32,-9 6-32,-5-5 32,-9 12-64,1 4 64,-1-4 0,1 4 32,-1-4 0,-3-4 0,-7 8-64,1-4 32,2 4-64,-2 16-32,4-7-64,7-6 32,-20 1 32,8-4 0,7-3-96,4 3 64,-1-7 32,4 7 0,1 4 0,1-9 64,3 2-32,0-2-32,5 2-64,-1-7-32,3 3 64,2 0 64,0-6 0,5-2 64,0-2-64,-1 2-32,6-1 96,4 4 64,0-8-128,-1-4-32,10 4 64,0-8 32,5 4-32,0 4-64,4-9-64,4 6-32,6-1 64,-1-8 64,14 0 0,0 0-32,2 0-64,3 0-32,17 0 64,6 0 0,2 0-64,2-4 0,2 0-32,12-5 96,-2 2 0,15 2 32,-6 2 0,6-1 64,-6 0-96,6-4 0,-11 4 32,-2 4 0,-3 0-96,12 4 64,-7-4 32,-2-4 64,-2 8-96,1-4 0,-1 4 32,-8 4 64,-6-8-96,2 4 0,-2-1 32,-2 6 0,-1-1 0,-6 0 64,-3 0-32,-4-4-32,-6 0 32,-5 8 32,-3 0-32,5-4-32,-15 8-64,-3-5 32,2 2 32,-3-1 0,-4 0 0,-10 0 64,1-4-32,-5 4-32,0 0 32,0 0-32,-9 0 0,0 0 0,-5 0 0,-3 5 0,-1 2-96,-5-3 64,-9 12 32,1-3 64,-10 2 32,-3 5 32,-2-3 0,1-2 0,5 5 0,-10 4 0,-5-4-64,2-3 32,-1 15-128,-6-5 0,-2-2-32,-6 0 0,4-1 64,2-4 0,3 12-96,-3-4 64,2 0-32,1 0 0,2-4 64,2 0 64,0 0-32,-7-4-32,3 0 96,6 0 0,3 4-128,4 0-32,1-4 96,1-4 32,-2 0 64,5-4 0,5 0-160,1-4 32,8 0 64,-1-4 96,5 2-128,1 1-96,-1-7 160,6 1 96,4-6-32,3 0 64,-3 3-192,8-8-32,1 3 0,4-5 64,0 0-32,0 0-32,0 0 32,0 0-32,0 0 0,4 3 0,-4 2 0,5-5 0,-1 0 0,5 0 64,1 0-96,-1 0 0,0 7-32,-2-7 0,7 10 64,-5-8 64,0 3-32,5 0-32,-5-3-64,5 6-32,4 2 64,5 2-64,-5-5 32,0 0 128,-1 3 32,1-7-128,0 2-32,5 2 32,0-7 0,-1 5-64,6-5 64,7 2 32,1-2 0,0 0-96,1 5 0,-2-5-32,1 5 96,1-3 0,-1 3 96,1 0-32,-3 3-32,3 4 96,-1-5 0,-4 6-128,0-6-32,-2 2 32,7 1 0,4 0 32,0 2 0,3 0 0,-3 0 64,4-2-96,-1 3 0,2-1 32,4 0 0,0 1 0,-6-1 0,1-5 0,-4 2 64,3 7-96,2-8 0,-1 8-32,-4 4 0,-6-4 64,-3-1 64,0-2-32,-5-1 64,-4 0-64,-5-5-32,-1 2 32,-3-1 32,-1-4-32,-4 0-32,1 0-64,-6 0 32,1 0 96,-5-4 32,0 0-128,-5 4 32,-4 0-64,-5 0-64,1 0 0,-5 0 96,-8 4-64,-11 0 32,1 0 64,-1 4 64,-2 0-32,-11 12 64,0 4 0,-3 5 32,-11-2-160,0 1 32,-7 0 0,3 5 64,5 0-96,4 7-64,-5 7 64,2-7 0,3 0 32,1-5 0,-1-2 0,5-1 64,-13 13-96,8-9 0,4 0 96,11-5 32,-2 2-128,10-5 32,0-4 0,1 0 64,-2 0-96,5-5 0,1 2 32,8-5 64,6-4 96,-1 0 64,4 0-96,5-4-96,0 0 64,5 0 0,4 8-32,0-4-64,13 0 32,-4 0-128,9 0 64,-1-4-32,6 0 0,-5 0 64,9 4 64,-4 0-96,9 0-64,12 4 64,2 4 0,4 1-64,0 7 0,3-5 64,2 7 0,-1 5-64,-5-2 0,1 2 64,4 2 0,9 6 96,0 2 32,0-1-32,0-4-64,1 0 32,7 12-32,-7-4 0,-2-4 0,-2 1 0,11-2 0,2 1 0,-5-4 64,-6 0-32,-3 8-32,-1-4-64,-3 1 32,-1-10 96,-10-2 32,-3-5-32,-4-3-64,-5-7 32,-5 8 32,-6-11-32,2 10 64,-5-7-64,0 3-32,-4-6 32,4-1-32,-4-2 0,-5-1 0,0 2 0,-9-2 64,0-3-96,-9 1 0,0-1-128,-5 0-32,1 0 0,-6 0 64,-13 0-96,2 0 64,-11 0 32,-9 4 64,-5-4 32,-7 0 32,-11-4-96,7 4 64,-12 4 32,-2 0 0,-2-4 0,-3 4 64,-15 8-32,10-4 64,8-4-64,-7 0 64,4 1-64,3-2-32,1-3 32,-14 0-32,14 0 64,4 0 32,10 0-128,-10 1-32,5-1 96,4 0 32,-5-5-96,7 1 32,-3 0 64,2-4 32,4 1-128,8-2 32,7 9 64,7-2 96,0-3-64,-3-4-64,7 9 64,5-3 0,0-2 32,5 6 0,9-8-160,1-3-32,4 3 32,-1-5 64,5 0 0,9 0-32,0 0 32,0 0-32,0 7 0,4 1 0,1 2 0,4 4 64,-4 6 32,4 4-128,0 0 32,-2 6 0,2-3 0,5 17 0,0 0 0,-5-3 0,0 3 0,-4 0 0,-1 12 64,1 0-32,-1 4 64,1 0-128,-1 1 0,1 10 32,-1-3 64,1 0-32,-1 4-32,-4 1 32,5 0-32,-5-7 0,0 0 64,5-7-32,-5 14-32,0-9 32,0-8 32,0-5-32,0-2 64,0-1-64,0 1 64,0-5-64,0-5 64,0-2-64,0-6 64,0-3-64,0-4 64,0 0-64,0-7-32,0-2 32,0-3 32,0-4-96,0 2-64,0-10-96,0 0 32,0 0-64,-10-10 0,-3-2 32,-1-3-32,-4-2 64,0 2 32,-5-17 64,2 8-128,-7-1 0,1-3 0,-5 0 128,-4-8-32,1-8-32,-6-4 0,-5-4 96,5 0 64,2-1 64,-2 6-32,-14-13-64,2 3 32,-1 6-32,-6 2 0,3-2 64,-12-11-96,-2-1 0,3 0 32,4-11 0,6 6 0,-5-3 0,4 2 64,1 9 96,-1-12-64,6 7 0,-2 2 32,0 2 0,-2 4-64,7 6-64,4 2 32,5-2-32,6 0 0,3 7 0,0 7 64,-4 5 32,6 0-128,2 8 32,1 4 0,0 3 0,-1 1 0,1 5 0,4 2 128,-2 6 160,2 3-160,0 0-64,5 3-32,0 6 32,-1 2-32,1 5 64,1 4-64,4 4 64,-10 8-128,5 0 0,0 4 32,-5 6 64,5 2-32,-1 15-32,1-3 96,-3 0 0,3 13-32,-5-1-64,5 0 96,-5 8 0,-4-4-32,-1 8-64,3-8 32,-3-4-32,6 8-96,-1-7 64,5 4 32,-5-2 64,-3 2-32,8 3-32,0 0 32,-1-8-32,1-4 0,0-4 64,0-4-32,4-4 64,0-4-64,5 0 64,0-3 0,2-1 32,-2 3 0,-10-5 64,6-8-96,-1 14-64,-4-6-96,4-8 32,0-4 32,1-6 0,4-4-160,0-6 32,-1-1 0,1-1 64,2-3-32,-2-6-32,0 2 0,-5-5 96,0-5-160,1 2 0,-1-21-64,0-5 64,-4 2 64,-9-3-32,1-8 32,-1-4 0,-5-2 0,0-8 96,5 13 64,-10-17 64,2 7-128,-10-14 32,8 14 0,-7-19 0,-1 0-96,4-4 64,0-12-32,1 3 0,-10 2 64,9-11 0,0 7 0,6 2 64,-6 5-32,5 8-32,9 17 32,-10-14 32,7 5 32,-11 8 96,0 0-96,5-8-64,1 12-96,3 0 32,5 8 32,-1-1 64,5 9 32,1 5 32,0 3-64,-9 7 32,3 2-64,1 3-32,0 4-64,4 4 32,2 8-32,-2-1 0,0 9 64,0 0 0,-4 13 0,0 7 0,1-1 0,-1 6 64,-19-1-32,5 8 64,5 3 0,1 6 32,-2 3-64,5 0-64,-4 0 32,-8 13-32,3-6 0,0 1 0,0 4-96,2-4 64,-2-3 32,0 3 64,-5-3 32,-2-5 32,7 8-64,0-1 32,6-6-64,3-9-32,5-4-64,-1-4 32,1-4 96,0 12 32,1-8-32,-1 1-64,4-10-64,0 1 32,0-7 32,0-6 0,5-7-160,2 1 32,2-1 64,0-9 32,1-6 32,-1-4 64,0-3-32,1 2-32,-6-8 32,6-4-32,-1 0-96,0-4 64,2 0 32,-6-4 0,-9-16-96,-10-8 0,10-4 64,4-1 0,1 1 32,0-11 0,4 7 0,0-1 64,0 5-96,-1-3-64,-3-7 64,-6 2 0,7-4 32,-6-8 64,-1-4-96,6 8 0,-1 8 32,0 4 64,0-4-32,2 4 64,-2 8-64,1 4 64,-1 8-64,0 4-32,0 7 32,1 2-32,-4 3 0,3 4 0,-4 3-160,4 2 32,0 3 64,5 2 32,0 8 96,1-3 32,-1 5-128,0 5 32,-1 2 0,1 5 64,-5 5-32,-4 5 64,0 15-64,1 0-32,-6 2-64,0 2 32,0 3 32,-4 8 64,-3-1-32,-7-2 64,-4 3-64,1 0 64,-1 8-64,5 5 64,-13-6-128,3 1 0,1 9 96,-4-6 32,-10 1-128,13 2 32,-12-7-64,4-3 0,5 13 64,3-9 64,-4-8-32,6-4 64,3-4 0,5-4 32,-4 0-64,3 4 32,5-8-64,1 0-32,5-7 32,-6-2 32,-5-3-96,1 0 0,10-6 32,7-4 0,6-9 64,-1-2 32,5-3-128,4-3 32,0-6-64,5-1 0,2-27 128,-2 5-96,-1-1-64,6-2 64,-1-2 0,1-14 32,-1-2 0,1 5-96,-1 0 64,1-4 32,-1 4 0,0-13 0,1 2 0,-1-1 0,-8-2 64,4-16-96,4 0-64,0 7 64,1 2 0,4 6 96,-5 2 32,1 1-32,-1 8-64,5 4 32,-9 8-32,0 0 0,0 7 0,4-11-96,1 5 64,1 2 32,-6 6 0,4 3 0,-4 4 64,4 2-32,1 3-32,-1 6-64,1 1 32,-1 2 32,-4 1 0,0 6-96,0-2 64,0 0 32,0 5 0,0 0 0,0 5 64,-5-5-96,0 8 0,1 1 96,0-1 32,-5-1-128,0 0 32,4 6-64,-4 4-64,0-3 96,-19 16 0,7-6 32,-2 0 0,-4-1-96,-1-2 0,-20 3-32,7-1 96,-5-2 0,2-1 32,-2-5 0,-4 10 64,-8 7-32,4-4-32,3 0 96,7 0 0,-10-4-128,5 4 32,-1-4 0,0 0 0,5 1 0,0-1 0,4-4 0,-8-5 0,8 1 0,4-3 0,10-1 0,6-5 0,2 1 0,6 1 0,-1-6-96,5 2 64,-5 2 32,5-2 0,6-2-96,-7 1 64,6-4-32,-1 5 0,0 8 64,5-13 64,0-6-32,0 6-32,0 18-64,0-11 32,0 0 32,0 5 64,-5 1-32,5-6-32,1 1-64,-1-4 32,0 1 32,0-2 0,0 1 0,0 2 64,0-6-32,0 2 64,-1-2-64,1 5 64,0 0-64,0-5 64,0 2-64,0-2-32,0 0 32,9 0-32,-14 5 0,14-5 64,-9 0-32,9 0-32,0 0 32,-8 0-32,-1 0 0,9 0 64,-4-5-96,-1 3 0,5-3 32,-4 0 64,4-7-32,-5-8 64,5 0-128,0-4 0,5-8-32,-5 5 0,0-6 64,4 1 0,-4-3 0,5-2 64,-1-7-32,5 0-32,-1 0-64,10 0 32,-4-1-32,0-11 0,-1 1 64,1-1 0,0-4 0,-1-4 64,1-4-96,-1-6-64,1 6 64,0 0 64,-2-4 0,2 4-32,-5 0-64,4 4 32,6 4 32,-6 0 0,-4-8 0,10 8 64,-6 4-32,1 4-32,-5-4 32,0-5-32,-1 5 0,1-1 0,0 9 0,0 1 0,0 6 0,-4 9 64,-1 8-96,1 1 0,-1 2 32,1 1 0,-1 5 0,-4-10 64,0 9-96,0-8 0,0 4 96,0 8-32,0 0-32,0 4 32,-4 4-32,-1 0 0,-4 0 0,0 4-96,0 8 0,0 8-32,-9-4 96,-4-4-64,-5 0 32,4 0 64,-9 0 0,1 4 0,-4-4 64,-2 0-96,-4 0-64,-9 0 64,-7 4 64,6-4-64,1 0-64,2 0 64,-7-4 0,1 5 32,-4-6 0,-1-3 0,0 4 0,-8 1 64,-6-2 32,6 1-32,8 1 32,-8 2-128,-1 1 0,0 0 32,1-4 0,-1 1 0,-4-2 0,4 1 64,6-4 32,3 0-32,4 5-64,-3-2 96,4-3 0,4 0-128,-4 0 32,4 0 0,5 0 0,1-3 0,7-2 64,-8 5-32,-1-4-32,11 1 32,4-2 32,3 1-32,5 1-32,5-6-64,5 1 32,-1 0 32,4 1 64,6-2-32,4 1-32,0-4-64,4 0-32,1 0 64,5-12 0,8-4 32,0 4 0,14 0-96,-5 0 64,5 0-32,-6 0 0,6-4 64,4-16 0,0 0-96,-1 0 64,2 0 32,8 0 0,-4 0 0,3 0 0,-7 2 0,-1-9 64,19 7-32,-7 5-32,2-3-64,-4 3 32,3-5 32,1-9 64,0 9-96,-2 0 0,7 0 32,-10 4 64,1 0-96,-7 0 0,11 0 32,5-4 64,-2-4-32,2 7-32,-1 6-64,0-1-32,-9 4 64,1 3 64,-2 4 0,1 6 64,-8-8-128,-6 5 0,-8-5 32,-2 3 64,-7 4-96,0 8 0,-5 5 32,-5-3 0,1 7-96,-5-2 64,0 3 32,-5-3 0,1 0 0,-5 22 0,-5-4 0,0-6 0,-7 0-96,-2 3 0,1-3 64,-1-2 64,-4-17-64,-1 19 0,3-14 96,-3-3 32,-4 3-32,0 0-64,5-6-64,-9 1 32,-8-7 32,3 6 0,4-4 0,1 3 0,6-4 0,-16-1 0,5-6 0,0 6 0,2-6 0,-7 1 0,1 0 0,5-11 64,-1 2-96,-18 1 0,6 0-32,3 0-64,4 0 96,5-8 0,-7-4-64,2 4 64,1 0 96,1 0 96,-6 0 0,4-1 0,5 6-32,6-1 0,3 4-64,-9-9-64,9 9-64,-4 0 32,10 8-32,3-1 0,5 6 0,5 4-64,3-2 0,1 5 96,5-1-64,4 6 32,0 0 64,27-5-96,0 2 64,5 7 32,-1-2 0,5 1 0,5 1 0,0-2-96,8 1 64,5 1 32,-4 3 0,3-5 0,-7 5 0,22-2 0,-10-3 0,1 0-96,-4 2 64,2-2 32,-2-7 0,7 0 0,-7 0 64,-10-8-32,1 28 64,-11-11-64,1-14-32,5 10 32,5 10 32,-11-11-32,-3 5-32,-5-6 32,0 6 32,-4-6-96,-2 6-64,-3-2 64,1 5 64,-1 0 0,-5-4 64,1 1-128,0 3 0,-1 0 32,-3-5 0,-1 5-96,0-4 64,0 0 32,-5-3 0,1-5-96,0-1 64,-5 5 32,-5 0 0,0 0-96,1-4 64,-5 0 32,0 0 64,-5-3-96,0-6-64,1 1-32,-1 4 96,-4-4 0,0-16 96,-1 3-32,-6 2 64,-7-1-64,0 0-32,5 0-64,-1 3 32,1-18-32,1-1 0,-10 4 64,-1 0 0,1-1-96,-4-4 64,-1 1 32,5-18 0,-5 9-96,6 1 64,-6-5 96,5-3 32,-19 0-32,11 0-64,3 8 96,5 4 0,-1 0-32,7-13-64,-7 9 32,-3 5 32,8-1-32,0-16-32,-3 11 96,3 8 0,0-7-32,0-7 32,5 14-64,1 5-32,3 0 32,1-8 32,-1 8-96,-9 8 0,-4 0 32,10 8 0,3 0 0,5 8 64,0 0-96,4 4 0,5 4 32,4-1 0,1 6-96,4 2 64,0 2 32,4-1 0,24 4-96,3 4 0,1-1 64,-6 6 0,6-1 32,4 0 0,5-1 0,3 2 0,11-1 64,-5-4-96,-1-1-64,-4 2 128,10 3 32,7 0-96,-7-4 32,-1 0 0,-1-1 0,-3 2 0,1-1 0,-1-4 0,-2 12 64,-2-12 32,-5 0 32,-6 0-64,-4 12-64,-3-16 32,-1 4-32,5 0 0,3 0 0,-3 8 0,-5-8 0,-4 0 0,4-4 0,-4 4 0,-5-4 0,-1 0 64,-4 0-32,-3 0 64,-1-1-128,0 2 0,0-1 32,-5-1 64,1-2-32,0-1 64,-5 0-64,0-1-32,0 2 32,-5-5 32,0 0-96,1-1 0,-1-6-32,1-1 0,-1-9 0,5-3-64,-9-5 0,5 5 96,-6-6-64,6-12 32,-10 6 0,5-12-64,2-2 96,-3 4 64,-8 2 0,0-11-32,-5-6 32,5-3-32,0 0 0,4 7 0,1-18 64,3 7 32,1-4-32,2-6-64,-2 3 32,0-5-32,-1 7 0,1-11 0,0 8-96,0 12 64,0-20 32,0 8 64,0 3-96,4 10 0,-4 5 32,5-9 64,-1 16 96,0 5 64,-8 8-96,4 4-96,0 10 0,0 6 32,5 1-32,-5 6 64,9 1-64,0-6-32,5 9 32,3-2-32,-8 10-96,9-2 64,4 13 32,1 1 0,0-2-96,4 6 64,5-2 32,-1 5 0,22 1 0,-3 2 0,0 7 0,5-3 0,-2 8 0,6 5 0,0 0-96,8 4 64,-8 1 32,0-5 64,-5 4-32,8-4-32,11 5 32,-6-1-32,1 4 0,-4-4 0,-2 3 0,-3-7 0,0-3 0,-2-5 0,-7-4 0,-4 0 0,-1-4 0,-5 0 64,-4-4-32,-4 0-32,0-4 32,4 0-32,-4-4 0,4 0 0,-6-4 0,-3 0 0,1-4 0,-6-4 64,-4 0-32,0-4-32,1-4 32,-6 0-32,-4-8 0,-4-8 0,4-4 0,0-5 0,-5 2 0,0-5 0,-8 0-96,-1-13 64,5 1-32,-9 0 0,0-5 64,5 2 0,0-10 0,-1 6 0,5-2 0,0 1 0,0 4 0,0-12 0,4 8 0,1-1 0,-1 9 0,1-15 0,4-3 0,0 11 64,0-1-96,0 1 0,0-11 32,0 14 64,0 4-32,0 8 64,0 4-64,0 4-32,0-4 32,0-4 32,4 8-96,1 0 0,-1 4 32,1 4 0,-1 0 0,1 3 64,-1 2-32,5 3-32,5 0 32,0 4-32,7 0 0,-3 3 0,0 5-96,1 0 64,-1 5 32,0 2 0,5 5-96,0 5 64,-2 2 32,6 5 0,0 5 0,1-2 0,-1 4-96,5 6 64,3 4 32,-3-2 0,0 22 0,-1-10 0,1 5 0,-1 0 64,14 1-32,1 11 64,-5 0-128,3 4-64,1 1 64,1-2 64,-2 9 0,6-4 64,0-8-128,-5-2 0,-5-8 32,1 0 0,-5 13 0,5-10 0,12-1 0,-7-4 64,-1 0-32,-1 0-32,-3-4-64,0-4 32,0 0 96,-6 0 32,-3 0-128,0-4 32,4-4 0,-5-3 64,-4-6-32,-4 1-32,0-3 32,-5-5 32,0 1-32,-4-3-32,-1-1 32,-3-6 32,-1 1-32,-2 1 64,2-5-64,0 0-32,-4 0 32,0-5 32,-1 1-32,1-4-32,-1 1 32,10-6 32,-1-3-96,10-8 0,-5-8-32,-4-3 0,0-6 0,4-7 0,-6 0 64,6-12 0,1-4-96,-1 0 64,0 4 32,5-16 0,-5 3 0,0 2 0,3-10 0,-7-12 0,0 13 0,4 4 0,-4-4-96,4-4 64,-5-4-32,6 8-64,-1 7 96,-4 4 0,-5 6 32,3 12 64,-3 7 32,0 7 32,0 5 0,-4 0 0,-1 8-160,1 4 32,-1 3 0,5 5 64,1 5-96,-1 2 0,0 5 32,0 0 0,0 5-96,5 2 64,-1 5 32,1 0 64,-2 6-32,11 4-32,9 14 32,-5-4-32,5 10 0,0 2 0,-2 0 0,7 0 0,-1 0 0,-4 12 0,-2-8-96,7-1 64,8-3 32,-8 1 64,-6 15-96,0-4 0,-4-4 32,0 0 64,-4-4-32,9 0-32,3-4-64,1 5 32,1 0 32,-1-3 64,-4-4-32,-2-8-32,2 3 32,-4-6-32,-1 13 0,0-7 64,-1 0-32,6-5-32,0 4 32,-5-9-32,-4 2 0,0-5 0,-5 0 0,-2 0 0,3-4 64,-6 0 96,1-4-64,0 0-64,-1-8 0,1 4 32,0-4-96,4 0 0,0-4-128,8 0-32,-8-4-768,0-4-256,-9 0-1696,-54-15-3775</inkml:trace>
        </inkml:traceGroup>
      </inkml:traceGroup>
      <inkml:traceGroup>
        <inkml:annotationXML>
          <emma:emma xmlns:emma="http://www.w3.org/2003/04/emma" version="1.0">
            <emma:interpretation id="{950824E5-EA42-430C-A027-F87AC5568BC7}" emma:medium="tactile" emma:mode="ink">
              <msink:context xmlns:msink="http://schemas.microsoft.com/ink/2010/main" type="line" rotatedBoundingBox="22161,12949 29738,12896 29755,15461 22178,15514"/>
            </emma:interpretation>
          </emma:emma>
        </inkml:annotationXML>
        <inkml:traceGroup>
          <inkml:annotationXML>
            <emma:emma xmlns:emma="http://www.w3.org/2003/04/emma" version="1.0">
              <emma:interpretation id="{94E20BB1-73FA-47D5-BA43-8B9A134776DA}" emma:medium="tactile" emma:mode="ink">
                <msink:context xmlns:msink="http://schemas.microsoft.com/ink/2010/main" type="inkWord" rotatedBoundingBox="22161,12949 29738,12896 29755,15461 22178,15514"/>
              </emma:interpretation>
              <emma:one-of disjunction-type="recognition" id="oneOf2">
                <emma:interpretation id="interp10" emma:lang="en-US" emma:confidence="0">
                  <emma:literal>GAMMA</emma:literal>
                </emma:interpretation>
                <emma:interpretation id="interp11" emma:lang="en-US" emma:confidence="0">
                  <emma:literal>GA MM A</emma:literal>
                </emma:interpretation>
                <emma:interpretation id="interp12" emma:lang="en-US" emma:confidence="0">
                  <emma:literal>GA MA</emma:literal>
                </emma:interpretation>
                <emma:interpretation id="interp13" emma:lang="en-US" emma:confidence="0">
                  <emma:literal>GAMA</emma:literal>
                </emma:interpretation>
                <emma:interpretation id="interp14" emma:lang="en-US" emma:confidence="0">
                  <emma:literal>GA MM YA</emma:literal>
                </emma:interpretation>
              </emma:one-of>
            </emma:emma>
          </inkml:annotationXML>
          <inkml:trace contextRef="#ctx0" brushRef="#br0" timeOffset="4968">23249 14548 8064,'-27'-16'3072,"22"0"-1664,-4 0-1440,5 8 640,-6-4-128,3 0 0,-2-12 32,-1-4 96,-3-1-352,0 2 128,-11-5 128,-3 0-257,-4-9-63,-18 2 64,4 2 96,-6 8-192,2 9-32,-5 13-128,-5 12-32,-4 7-32,-5 8 0,-3 7 64,-6 9 0,1 28 0,12 12 0,0 17 64,2 3 32,3 17 96,0 14 96,10 13 64,4 1 32,8 11 0,10 9 64,15-5-96,7-4-32,14 4-64,13 0 0,14-12 0,14-19 0,26-13 0,20-15 64,11-21 32,10-20 32,18-12 0,6-20 64,-1-20-96,-14-8-32,-5-8 0,-4-7 32,-17-6-96,-20-3-96,-11-4 0,-16 0 32,-17 0-32,-12 0 0,-16-4-256,-12 4-64,0 8-1216,-33-4-512,-2 4-2560,-16 15-1087,-4 2 639</inkml:trace>
          <inkml:trace contextRef="#ctx0" brushRef="#br0" timeOffset="5301">22375 15936 8704,'-14'-5'3328,"23"2"-1792,14-1-1216,-11 8 800,24-4 96,15-4 127,8-4-223,17 3-64,36-7-576,15 5 64,-1-3 96,10 3-288,-1-1-32,-14 1-192,-11-3-32,-21 3-32,-16 0 32,-20-1 0,-12 3 32,-23 0-1216,-9 3-448,-9-3-1984,-9 10-799,-9-3-193</inkml:trace>
          <inkml:trace contextRef="#ctx0" brushRef="#br0" timeOffset="5991">24219 15290 9472,'9'-21'3584,"-9"18"-1920,4-2-1248,-4 5 959,0 8-479,-4 13-128,-1 7-352,-4 8-128,0 13-160,0 22 64,0 22 96,-5 10 128,5-2 64,0-5-128,9 9 32,0-14-96,0-11 0,4-7-160,-4-17-32,5-12 96,-1-17 32,1-14-96,-5-13-32,-5-13-32,5-14-64,-9-9 32,0-8 32,2-8-32,2-16-32,13-17-64,1-15 32,4-3-32,6 1 0,3 6 0,10 1-64,0 7 96,-1 7 0,0 16-64,6 18 64,-1 15-32,1 11 0,-2 21 0,1 16 0,0 24 128,14 4 32,-6 17 96,2 19 32,0 16 96,-2 13 32,-3-6-96,-5-6-96,-4 3 0,-5-12-32,-6-7 0,-2-13 0,-6-16-64,-4-13 32,-18-15-2880,-9-11-1856,-3-6-959,-11-7 991</inkml:trace>
          <inkml:trace contextRef="#ctx0" brushRef="#br0" timeOffset="6175">24169 15994 10624,'55'-40'4032,"-24"28"-2177,36 0-1375,-30 4 928,8 1-832,5-10-320,8 9-512,6 4-192,-11 4 224,-8 0-2847,-8 0-1185</inkml:trace>
          <inkml:trace contextRef="#ctx0" brushRef="#br0" timeOffset="7114">25440 15069 9088,'4'-20'3424,"-4"25"-1856,5 2-1344,-5 1 736,0 13-224,0 14-65,5 13 129,-1 16 32,5 9-416,-4 23 320,9 16 192,-1 5-64,0-14-32,1-6-320,4-4-96,-4-14-160,-2-11 0,-2-15-160,-2-9 0,2-20-960,-6-9-448,-4-19-1952,-4-7-767,-10-5-961</inkml:trace>
          <inkml:trace contextRef="#ctx0" brushRef="#br0" timeOffset="7552">25481 15005 8320,'0'-20'3168,"5"13"-1728,3 2-1184,-8 17 768,10 3-224,-2 9 0,11 13-1,4 7-31,3 7-416,6 10 288,8-4 96,-3-1-96,-6-5-32,0 14-224,1-9-64,-5-4-64,1-8 64,-1-4 128,3-8 32,-3-4-128,1-8-32,-1-8-128,-4 0 32,-5 0-192,-4-4-32,-5-4 0,-4-4 0,-5 0-1408,-5-7-640,0-5-1951,-4-5-801,4-10 416</inkml:trace>
          <inkml:trace contextRef="#ctx0" brushRef="#br0" timeOffset="7916">26451 14932 7808,'-9'-3'2880,"5"3"-1536,-5 0-1088,4 3 768,-4 6-512,0 11-96,0 7-128,-5 9 32,-7 13-160,-7 7 384,-3 13 192,-6-1 127,-4-4 97,2 12-224,2-8-128,5-8-288,10-8-128,8-12-32,0-7 32,10-14-448,-1-7-160,10-8-1120,-1-12-511,5-16-1697,1 0-1952,-1-4 1856</inkml:trace>
          <inkml:trace contextRef="#ctx0" brushRef="#br0" timeOffset="8288">26419 15068 5120,'0'-12'2016,"0"12"-1088,0-3-512,0 3 544,0 0-288,0 0 32,0 3 0,0 6 32,0 3-384,0 11 416,0 11 192,0 13 64,0 9 32,0 7-161,0 22-95,0 3-224,5 0-96,-1 5-160,6-10 32,-2-10-64,2-12 0,-2-5-160,2-16-32,-6-8-192,1-8 0,0-9-2080,-5-6-927</inkml:trace>
          <inkml:trace contextRef="#ctx0" brushRef="#br0" timeOffset="8714">26988 14953 9344,'-9'3'3520,"-4"38"-1920,3-1-1664,6-16 704,0 13-160,4 10 96,-5 18 159,5 3 97,5 16-416,-5 8 160,4 4 160,0 9-96,-4-13 0,-4-8-224,0-4-96,-1-12-160,5-12-64,0-19-32,0-10 32,5-10-640,-5-10-256,4-7-1568,-8-7-703,-6-5-1857</inkml:trace>
          <inkml:trace contextRef="#ctx0" brushRef="#br0" timeOffset="9051">26888 15066 8192,'9'-22'3072,"1"27"-1664,8 0-800,-9 2 832,5 0-384,4 10-65,0 8-95,8 9 0,1 8-480,19 9 96,4 2 128,-6-1-160,1-4 0,1 0-224,-10 0-96,-5-12-64,-4-8 0,-9-12-128,0-12-64,-4-8-2848,-10-4-1183,-4-4-993</inkml:trace>
          <inkml:trace contextRef="#ctx0" brushRef="#br0" timeOffset="9373">27975 14917 7808,'-23'-5'2976,"11"10"-1600,-6 7-1120,9-5 672,-5 13-480,0 4-96,-8 13-160,-6 2-32,-4 10-96,2 14 224,-6-1 192,-1-6 256,-4 0 95,2-4 1,-2 8 32,4-12-352,10-4-128,4-12-224,19-16-1120,4-16-448,4-8-2463,1-4-2305,-1 0 1984</inkml:trace>
          <inkml:trace contextRef="#ctx0" brushRef="#br0" timeOffset="9771">27917 14993 9984,'-4'0'3776,"4"20"-2048,0-4-1536,-5-1 895,5 10-351,0 11 32,-4 13-128,4 14-32,-5 6-320,1 14 192,4 10 64,-5 7 64,5 5 32,5-13-96,-1-13 0,1-1-224,4-19-128,-1-11-192,1-11 0,1-13-2528,-6-9-1184,1-10-2079</inkml:trace>
          <inkml:trace contextRef="#ctx0" brushRef="#br0" timeOffset="10739">28679 15092 8448,'-5'-15'3168,"5"22"-1728,0 6-992,0-1 896,0 13-384,0 9-1,0 14-255,0 9-128,-5 6-320,-4 30 128,0 8 96,0 3-96,0-1-64,0-10 96,0-8 64,0-10-64,4-11 64,5-15-128,5-17 32,-5-17-160,4-11 32,1-8-160,-1-11-64,1-14-96,-1-15-32,-4-12-160,0-12 0,0-20-32,0 4 32,0-4 64,5-9 128,4-3-32,5-1 32,-1 6 64,15 7 64,-1 12-96,-1 11 0,6 18 32,0 10 0,9 13 64,7 12 32,2 24 32,0 17 0,5 18 0,-6 18 0,1 11 128,0 5 96,-6 9 0,-3 11 32,-5-1 64,-4 0 64,-6-7-160,1-13 32,-4-8-160,-5-8-64,-4-16-64,-1-8 0,-4-12-480,-4-7-160,-5-6-1632,-5-3-640,-4-7-1375,-18-2-577,-9-3 576</inkml:trace>
          <inkml:trace contextRef="#ctx0" brushRef="#br0" timeOffset="10929">28706 15718 12160,'28'-19'4575,"11"11"-2495,11-9-2080,-23 5 864,31-3-480,15-2-64,4 5-96,3 0-64,-2 4-96,-16 4-544,-7 1-160,-14 10-2496,-15 13-1055</inkml:trace>
        </inkml:traceGroup>
      </inkml:traceGroup>
    </inkml:traceGroup>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38.753"/>
    </inkml:context>
    <inkml:brush xml:id="br0">
      <inkml:brushProperty name="width" value="0.13333" units="cm"/>
      <inkml:brushProperty name="height" value="0.13333" units="cm"/>
      <inkml:brushProperty name="color" value="#FFFFFF"/>
    </inkml:brush>
  </inkml:definitions>
  <inkml:trace contextRef="#ctx0" brushRef="#br0">17143 8339 5504,'56'-23'2112,"-56"23"-1152,0-5-416,0 5 704,0 0-64,-11 0 0,1 5-224,-1-1-64,2 6-480,4 8-96,0 4-96,10 6 32,6 9 0,-3 5-64,8 9 31,0 13-63,0 0 0,-6 10-96,1 4-64,-1 12 32,-5 6 32,0 5 32,-5-32 32,0-9 128,6 14 96,-1 40 0,5 2 96,-4-4-96,-1-6-32,0-2-128,-5-6-32,0-10-96,0-29 32,0-8-64,-5 19 64,5 50-64,0-15 64,0-22 128,0 13 128,0-12-64,0-14 64,0-5-128,0-6-64,-5 1-64,-1 18-96,6-4 96,0-33 0,0 15-32,0-5-64,0 5 160,6-2 128,-1 2-32,0 0 96,-5-2-192,0-4-32,0 1-64,0 1-64,-5 7 32,5-22-32,0 14 0,0-23 64,0-6 32,0 12 32,5 11 128,0-3 96,1 12-192,-1-1-32,0 1-64,0-4 32,6-3-64,-6-6-32,0-3 96,4-12 64,-4-2-64,6-6-64,-6 1-96,0-5-32,0 0-96,1 0-32,-1-5-800,-5 5-352,0-6-2112,-5 1-895,5 2-737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44.178"/>
    </inkml:context>
    <inkml:brush xml:id="br0">
      <inkml:brushProperty name="width" value="0.13333" units="cm"/>
      <inkml:brushProperty name="height" value="0.13333" units="cm"/>
      <inkml:brushProperty name="color" value="#FFFFFF"/>
    </inkml:brush>
  </inkml:definitions>
  <inkml:trace contextRef="#ctx0" brushRef="#br0">17837 7943 6400,'5'3'2464,"21"-3"-1344,-36 6-736,15-1 608,6-2-224,-6 8-64,5-2-256,-1 5-32,2 3-256,-1 7-32,-5 3 64,1 1 96,-1 5 160,1 3-64,-1 20 32,0-2-160,5 11 0,1 5-33,-1 3 33,1 6 0,-6-9 0,0-6 64,-5 4 32,0-3-32,0 5-32,-5 3-96,0-3 32,0-2 64,-1 2 64,1-6-32,5 6-32,0-11-32,0-3 64,5-2-32,1-3 64,-1-4-256,0 9-64,0-2-32,-5 2 64,0 0 32,0 8 32,0-9-64,0 0 32,-5 5-64,5-4 64,0-6 0,0-4 32,0 29 0,5-39 64,-5 29-32,0-28 0,6 5-96,-6-1 32,0 19-128,0-4 0,0-6 32,0 1 64,0-20-32,0 2-32,0 4-64,0 5 32,0-5 32,0 3 64,0-2-32,0-1-32,0 0 32,0-6 32,0-3-96,0 0 0,0 0 96,0 3 32,0 6-32,0 5-64,0-6 32,0 3 32,0 11-96,0-18 0,0 5 32,0-4 64,0 3-32,0 1 64,0 0-64,0-4-32,0-7 96,0 2 0,0 0-32,0 0-64,0-6 96,0 1 64,0-4-128,0-1-32,5 1 0,-5 0 64,0-1-32,0 10-32,0-6-64,0 11 128,0-5 0,5-1 0,-5 1-64,0-6 32,5-11-32,-5-3-352,0-2-160,0-6-960,0 0-320,0 0-2111,-10 0-833,-1-6 288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3.851"/>
    </inkml:context>
    <inkml:brush xml:id="br0">
      <inkml:brushProperty name="width" value="0.13333" units="cm"/>
      <inkml:brushProperty name="height" value="0.13333" units="cm"/>
      <inkml:brushProperty name="color" value="#FFFFFF"/>
    </inkml:brush>
  </inkml:definitions>
  <inkml:trace contextRef="#ctx0" brushRef="#br0">22562 9514 8832,'-16'20'3328,"10"-20"-1792,1 0-736,5 0 992,0-6-481,5 6-95,11-14-448,16-3-128,34 8-384,34-5 32,18-5 64,42 5-64,38-3 0,4-3-96,38 6 32,-12 0-128,-22 0-64,7 11 64,-31-2 0,-32 5-32,-25-6 32,-27 6-64,-19 0-32,-22 0 32,-11 0-32,-14-3-576,-12 3-256,-10 0-2016,-10 3-959,-10 3-1185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7.022"/>
    </inkml:context>
    <inkml:brush xml:id="br0">
      <inkml:brushProperty name="width" value="0.13333" units="cm"/>
      <inkml:brushProperty name="height" value="0.13333" units="cm"/>
      <inkml:brushProperty name="color" value="#FFFFFF"/>
    </inkml:brush>
  </inkml:definitions>
  <inkml:trace contextRef="#ctx0" brushRef="#br0">22686 12857 10368,'0'-18'3872,"5"13"-2112,47-4-1281,-36 9 929,10-5-224,14-4 96,23 4-352,16-4-96,13-8-480,43 6 128,27-6 96,9 6-192,40-15-64,7-7-160,11 10-128,0 4 0,-27 5 32,-31 0-32,-31 5-32,-27 1 96,-24 30 64,-22-30-576,-15 2-160,-15 3-448,-16-8-1856,-11 3-192,1-1-2399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8.149"/>
    </inkml:context>
    <inkml:brush xml:id="br0">
      <inkml:brushProperty name="width" value="0.13333" units="cm"/>
      <inkml:brushProperty name="height" value="0.13333" units="cm"/>
      <inkml:brushProperty name="color" value="#FFFFFF"/>
    </inkml:brush>
  </inkml:definitions>
  <inkml:trace contextRef="#ctx0" brushRef="#br0">24441 15075 8960,'11'-14'3424,"-11"0"-1856,0-9-928,0 14 1024,-6-5-417,-4-5 1,0-3-512,-6-6-128,-5-4-352,-6-6 32,-4 6 128,-20 4-32,5 6 96,-2 8-64,-4 5 64,-4 26-192,-7 17-32,0 11-64,-3 14 32,8 11-128,16 0 0,16-2 96,21-3 32,16 5 32,25-11 0,12 2-64,9-16 32,14-8-128,-3-4-64,-12-10-352,-8-6-128,-12 3-640,-15-1-224,-10-2-1088,-11-3-480,-16-5-1151,-16 1-1921,1-10 1888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9.094"/>
    </inkml:context>
    <inkml:brush xml:id="br0">
      <inkml:brushProperty name="width" value="0.13333" units="cm"/>
      <inkml:brushProperty name="height" value="0.13333" units="cm"/>
      <inkml:brushProperty name="color" value="#FFFFFF"/>
    </inkml:brush>
  </inkml:definitions>
  <inkml:trace contextRef="#ctx0" brushRef="#br0">22836 14401 7680,'5'-28'2880,"6"19"-1536,9-8-928,-9 12 704,15-4-224,16-2-64,11 3-448,13-1-160,34 4-160,28 1 32,28-1 64,36 5-64,26 0 0,-5 0-96,19 5-32,-3-1 160,-32 1 63,-36-2-63,-27 3-96,-18 2 352,-30-2 128,-2 2 800,-22 3-352,-5-2-64,-15-1-320,-5 1-32,-11 1-192,-2 8 32,-2 5-160,-7 1-64,-4 4-64,-7 12 0,-4 21-128,0 13 0,0 18 32,0 13 0,0 1 64,-4 6 32,4 7-32,-6 6 32,1-6 0,-6-7 32,1-21-160,0-13 32,4-13-224,1-15-96,2-8-1088,-13-5-2752,-5-9-63,0 0-641</inkml:trace>
  <inkml:trace contextRef="#ctx0" brushRef="#br0" timeOffset="388">22846 16288 8064,'0'-10'2976,"0"10"-1600,5 0-704,-5 0 896,6 0-192,9 0-33,6 5-31,0 0 32,32-5-736,60-5 96,37 0 32,26-4-192,32 0-64,21-1-128,-11 6 0,0-1-192,-6 5-96,-41 0-32,-20 14-32,-32-5-448,-26 5-96,-20-4-640,-21-1-288,-15-6-896,-18-3-415,-13-3-2145</inkml:trace>
  <inkml:trace contextRef="#ctx0" brushRef="#br0" timeOffset="-514">22727 14429 8704,'-21'14'3232,"16"-9"-1728,0 23-1344,0-16 768,5 7-96,0 15 64,0 28-225,10 22 1,1 26-384,10 5 192,0 20 64,0 13-160,-6-47 32,1-8-192,0 12 32,-8-18-160,3 2 0,-1-16-1088,-4-13-448,-1-10-1631,5-22-609,1-5-384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3.371"/>
    </inkml:context>
    <inkml:brush xml:id="br0">
      <inkml:brushProperty name="width" value="0.13333" units="cm"/>
      <inkml:brushProperty name="height" value="0.13333" units="cm"/>
      <inkml:brushProperty name="color" value="#FFFFFF"/>
    </inkml:brush>
  </inkml:definitions>
  <inkml:trace contextRef="#ctx0" brushRef="#br0">22894 7304 6656,'5'-3'2528,"-5"-2"-1344,16-4-1024,-5 9 608,4-5-192,12-1-32,9 3 64,10-6 64,16 4-352,26 0 32,27 5 0,19-4-64,6 4 0,31 0-32,11 0 64,-11-5-96,-14 0 32,-2 5 31,-20-4 65,-22-1 192,-19 0 32,-17 1 128,-14 4 32,-11 0-32,-10 0-64,-7 4-192,-3 1-128,-6 4-160,-5 5-64,0 5-32,-6 9 32,-4 3-128,-6 16-64,0 13 64,-5 27 0,-5 19 32,-5 4 0,4-3 64,1-6 96,0 6 0,5-15 64,5-10-64,0-8 0,1-13-96,-1-11 32,0-8-992,-15-2-3520,-6 2-735,-10-9 255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45.649"/>
    </inkml:context>
    <inkml:brush xml:id="br0">
      <inkml:brushProperty name="width" value="0.13333" units="cm"/>
      <inkml:brushProperty name="height" value="0.13333" units="cm"/>
      <inkml:brushProperty name="color" value="#FFFFFF"/>
    </inkml:brush>
  </inkml:definitions>
  <inkml:trace contextRef="#ctx0" brushRef="#br0">16818 9294 17151,'10'0'928,"6"0"-224,0-5-288,5 0-32,-6-4-32,6 0 32,0-5-64,0-5 32,14 2-64,18-17 64,4 3-128,9-2 32,8-4 32,10-5 64,8 2-160,27-2-64,17-8 0,9-6 0,0-4-64,26-1-64,10-3 32,-4 13 32,9-3-32,12 7-32,-1 1 32,-10 4-32,20 6 192,1 4 128,-16-1-32,-10 5 64,-11 11-64,-21-2 64,-16 5-128,-8 0 32,-23 5-96,-16 0 64,-3-1-128,-11 6 0,-11-1 32,0 0 64,7 1-160,-19 4-32,-8 0 64,-5 4 32,-1 1-32,-11 0-64,-4-1 32,0-4-32,-6 0-224,-4 0 0,-1 0-832,-4 0-256,-6 0-2016,0 0-864,-11 0-1503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6.639"/>
    </inkml:context>
    <inkml:brush xml:id="br0">
      <inkml:brushProperty name="width" value="0.13333" units="cm"/>
      <inkml:brushProperty name="height" value="0.13333" units="cm"/>
      <inkml:brushProperty name="color" value="#FFFFFF"/>
    </inkml:brush>
  </inkml:definitions>
  <inkml:trace contextRef="#ctx0" brushRef="#br0">22765 10990 7808,'61'-6'2976,"-35"-2"-1600,21 16-1248,-20-13 672,25 5-224,9 0-32,28 0-160,35 0-64,26-14-192,10-12-32,38 7 32,4 19-64,-15-23 32,0 9-128,-27 9 0,-18 29 96,-24-24 96,-20 4 416,-19 10 255,-16-6 129,-7 3 64,-4 3 0,-5-14 0,-2 3-352,-3 3-160,-5-6-224,0 0-128,-6 3-160,-4 8 0,-13 11 0,-4 6 64,-5 51 96,0-20 64,-5 51-192,0-7 64,0-2 0,0 4 160,0-2 96,6-12-128,-6-8-64,0-3-64,-6-16 0,-4-5-640,0-3-192,0-11-1088,-5-8-512,-12-4-2879,-3-19-1889,-12-14 3072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6.100"/>
    </inkml:context>
    <inkml:brush xml:id="br0">
      <inkml:brushProperty name="width" value="0.13333" units="cm"/>
      <inkml:brushProperty name="height" value="0.13333" units="cm"/>
      <inkml:brushProperty name="color" value="#FFFFFF"/>
    </inkml:brush>
  </inkml:definitions>
  <inkml:trace contextRef="#ctx0" brushRef="#br0">22676 10813 14080,'5'115'1856,"6"-9"-833,4 32-287,6-3-160,-5 26-128,0-5 0,-6-18-192,1 6-96,-1-10 64,-5-24 0,1-18-192,-1-18 0,0-27-1952,-5-24-1119,5-15-577,-5-39-512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29T20:49:25.088"/>
    </inkml:context>
    <inkml:brush xml:id="br0">
      <inkml:brushProperty name="width" value="0.13333" units="cm"/>
      <inkml:brushProperty name="height" value="0.13333" units="cm"/>
      <inkml:brushProperty name="color" value="#57D200"/>
    </inkml:brush>
  </inkml:definitions>
  <inkml:traceGroup>
    <inkml:annotationXML>
      <emma:emma xmlns:emma="http://www.w3.org/2003/04/emma" version="1.0">
        <emma:interpretation id="{5943A527-701E-4133-AEA6-16EC43EBB180}" emma:medium="tactile" emma:mode="ink">
          <msink:context xmlns:msink="http://schemas.microsoft.com/ink/2010/main" type="writingRegion" rotatedBoundingBox="27052,9638 28099,9638 28099,11165 27052,11165"/>
        </emma:interpretation>
      </emma:emma>
    </inkml:annotationXML>
    <inkml:traceGroup>
      <inkml:annotationXML>
        <emma:emma xmlns:emma="http://www.w3.org/2003/04/emma" version="1.0">
          <emma:interpretation id="{CF39623E-678E-498C-B2BD-3894361010A4}" emma:medium="tactile" emma:mode="ink">
            <msink:context xmlns:msink="http://schemas.microsoft.com/ink/2010/main" type="paragraph" rotatedBoundingBox="27052,9638 28099,9638 28099,11165 27052,11165" alignmentLevel="1"/>
          </emma:interpretation>
        </emma:emma>
      </inkml:annotationXML>
      <inkml:traceGroup>
        <inkml:annotationXML>
          <emma:emma xmlns:emma="http://www.w3.org/2003/04/emma" version="1.0">
            <emma:interpretation id="{80207A48-85C5-451D-BA14-BCF1BA78D324}" emma:medium="tactile" emma:mode="ink">
              <msink:context xmlns:msink="http://schemas.microsoft.com/ink/2010/main" type="line" rotatedBoundingBox="27052,9638 28099,9638 28099,11165 27052,11165"/>
            </emma:interpretation>
          </emma:emma>
        </inkml:annotationXML>
        <inkml:traceGroup>
          <inkml:annotationXML>
            <emma:emma xmlns:emma="http://www.w3.org/2003/04/emma" version="1.0">
              <emma:interpretation id="{570CFE3A-2902-4B26-B396-B0E86E38EE4C}" emma:medium="tactile" emma:mode="ink">
                <msink:context xmlns:msink="http://schemas.microsoft.com/ink/2010/main" type="inkWord" rotatedBoundingBox="27052,9638 28099,9638 28099,11165 27052,11165"/>
              </emma:interpretation>
              <emma:one-of disjunction-type="recognition" id="oneOf0">
                <emma:interpretation id="interp0" emma:lang="en-US" emma:confidence="0">
                  <emma:literal>H</emma:literal>
                </emma:interpretation>
                <emma:interpretation id="interp1" emma:lang="en-US" emma:confidence="0">
                  <emma:literal>it</emma:literal>
                </emma:interpretation>
                <emma:interpretation id="interp2" emma:lang="en-US" emma:confidence="0">
                  <emma:literal>It</emma:literal>
                </emma:interpretation>
                <emma:interpretation id="interp3" emma:lang="en-US" emma:confidence="0">
                  <emma:literal>He</emma:literal>
                </emma:interpretation>
                <emma:interpretation id="interp4" emma:lang="en-US" emma:confidence="0">
                  <emma:literal>HE</emma:literal>
                </emma:interpretation>
              </emma:one-of>
            </emma:emma>
          </inkml:annotationXML>
          <inkml:trace contextRef="#ctx0" brushRef="#br0">32599 9966 7424,'0'0'2816,"0"0"-1536,0 13-640,0-13 768,0 11-288,0 0-32,0 3-65,0 4 1,7-7-544,6 0 288,1 0 160,-1 2-128,1-2 0,-1 1-320,0 5-64,-6 1-160,6 29-96,1-5-64,-1-2-96,0 7 96,-2 6 64,3 1-64,-1 22 0,1 1-32,6-1 32,-7-1 0,0-4 32,1 1-160,-1 10 32,-6-13 64,-1-4 32,1-5-128,0-14 32,-7-10 0,6-7 0,-6-7 0,0-4 64,0-5-32,0-1-32,0-12-544,0 0-288,0 0-416,0 0-192,0 0-352,-6-7-127,6 2-609,0-12-160,0-12-1024</inkml:trace>
          <inkml:trace contextRef="#ctx0" brushRef="#br0" timeOffset="323">32871 10836 5632,'0'-5'2112,"0"5"-1152,0-13-704,0 13 512,0-5 32,0-1 64,7 1-32,6-8-32,0 8-448,21-8 288,12 2 96,-1 4-160,8 3 0,7-3-352,-7 0-64,-1 3-96,-6 4 31,-12-7 1,-8 7 96,-6-4-799,1 4-321,-8-14-576,-6 14-192,-1-17-672,1 6-160,0-7-64</inkml:trace>
          <inkml:trace contextRef="#ctx0" brushRef="#br0" timeOffset="939">33465 9914 7040,'-7'5'2624,"14"-10"-1408,-14 10-704,3 1 768,4-6-320,-7 11 0,0 3 160,1-3 63,6 7-607,0-1 288,0 6 128,0 6-96,0 6-64,0 12-384,0 6-128,0 8-192,0-4-96,6 8 0,1 6-32,0 5 0,4 6 64,9 1-32,-7-1-32,7-10 32,0-8-32,-6 12 0,-1-5 64,0-6-32,-6-12 64,0-6-64,-1-7-32,1-5 32,0-6-32,-1-4 0,1-3 64,0-4-32,-1-5-32,-6-2-128,0 1-64,0 1-416,0-9-96,0 3-320,0-3-96,0-4-800,0 0-287,8-4-2369</inkml:trace>
        </inkml:traceGroup>
      </inkml:traceGroup>
    </inkml:traceGroup>
  </inkml:traceGroup>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50.126"/>
    </inkml:context>
    <inkml:brush xml:id="br0">
      <inkml:brushProperty name="width" value="0.13333" units="cm"/>
      <inkml:brushProperty name="height" value="0.13333" units="cm"/>
      <inkml:brushProperty name="color" value="#FFFFFF"/>
    </inkml:brush>
  </inkml:definitions>
  <inkml:trace contextRef="#ctx0" brushRef="#br0">17670 10908 5888,'-6'58'2272,"2"-52"-1216,-2-62-544,1 44 1120,5 12-448,0 18-160,0-18-96,0 0 288,11 14-640,4-1-33,6-8-63,19 4-64,12 0 0,12-9-32,12 5 64,24-2-96,29 3 32,21 2-160,11-2 32,-1 8-224,27 0-32,-6 42 0,-13-11 64,-12 6-32,4-29-32,1 34 96,10-28 0,-11 4 160,17 4 160,-1 1-32,-15 2 96,-11-9 224,-19 8 192,-23-2-288,-13-3-32,-3-5-128,-14-5-32,-12-1-96,-2 1-32,-2 2-160,-6-8-96,2 2 64,0-5 0,-8 0-32,-3-2 32,-5-1-128,-5-2 0,-11-1 96,-5 3 32,-2-8-32,-3 31-64,0-34 96,-6 28-64,0-39-32,1 8 32,-6-3-32,1 15-352,-6-12-160,-11-3-1376,-10 1-608,-11 30-4191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2:44.549"/>
    </inkml:context>
    <inkml:brush xml:id="br0">
      <inkml:brushProperty name="width" value="0.13333" units="cm"/>
      <inkml:brushProperty name="height" value="0.13333" units="cm"/>
      <inkml:brushProperty name="color" value="#FFFFFF"/>
    </inkml:brush>
  </inkml:definitions>
  <inkml:trace contextRef="#ctx0" brushRef="#br0">17272 12230 8320,'0'0'3072,"5"-3"-1664,11 6-800,-6-6 928,6 3-416,10-5-65,9-1-607,12-2-224,6-1-128,-1-2 64,20 3 32,1-6-64,-7 5-96,-8-5-800,-6 5-352,-15-1-1631,-13 6-609,-13 4-384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53.505"/>
    </inkml:context>
    <inkml:brush xml:id="br0">
      <inkml:brushProperty name="width" value="0.13333" units="cm"/>
      <inkml:brushProperty name="height" value="0.13333" units="cm"/>
      <inkml:brushProperty name="color" value="#FFFFFF"/>
    </inkml:brush>
  </inkml:definitions>
  <inkml:trace contextRef="#ctx0" brushRef="#br0">18443 12483 7040,'0'0'2720,"-5"6"-1472,5-1-544,0-5 832,0 0-256,0 9 0,0-1-385,0 3-159,5-2-416,-1 5 0,1 13 96,0 5-32,11 5 96,10-1-128,0 11 32,6 4-32,9 8 96,5 6-160,6-1-96,16 1-32,-1 19-32,6 8 64,19-1 96,13-2 0,3 7 0,2-9-96,-1-3 32,-5-5-128,10 8 0,5 0-32,1 1 32,-1-15-64,-11-8 64,-9-10 224,4 5 96,-8-18-128,-8 0-32,-9-6 0,-6-3 0,-4-10 0,-5-5 64,-2-4-160,-3 0-32,-6-4-64,-1-1-64,-4-1 32,-5-2-32,-6 2 0,1-2 0,-13 2 64,3-2 32,15 2-128,-1-2 192,-4-3-128,-7 2 0,-4-5-96,-5 0 128,-5 0 0,-12 0-864,-4 0-384,0 0-1824,-4 0-800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1:43:32.726"/>
    </inkml:context>
    <inkml:brush xml:id="br0">
      <inkml:brushProperty name="width" value="0.13333" units="cm"/>
      <inkml:brushProperty name="height" value="0.13333" units="cm"/>
      <inkml:brushProperty name="color" value="#FFFFFF"/>
    </inkml:brush>
  </inkml:definitions>
  <inkml:trace contextRef="#ctx0" brushRef="#br0">22558 7254 7040,'-11'0'2720,"6"5"-1472,-5 0-672,4-1 736,1 10-384,-6 14-64,1 3-224,10 11-32,0 28-320,5 22 191,6 37 129,-1-10-192,0 24-64,1 6-128,0-6 0,-1-5-64,-4-14 0,-6-13-32,0-20 64,0-12-32,0-23 0,0-15-1024,0-18-384,0-14-1695,4-13-673,-4-29-288</inkml:trace>
  <inkml:trace contextRef="#ctx0" brushRef="#br0" timeOffset="-877">23771 7762 7808,'0'-6'2880,"-5"-2"-1536,5 8-736,0 0 928,0 0-480,0 0 223,-5 18-351,-1 10-544,1 8 0,0 6-32,-4 19 64,-1 2 96,-1 7-96,1 14 0,-1 2-96,6 2 32,0-4-192,0-11-32,5-8-64,0-15 32,0-8 0,0-10 32,0-13 64,0-10-32,0-9 0,0-9-96,0-10-64,0-4-64,0-10 32,0-7-128,-6-11-32,1-5-64,0-3 64,0-3 64,5-6 64,-6-1-32,6-10 32,6 1 0,4-4 0,-5 17 64,16-10 0,-5 21 0,5-2 0,9 10 64,1 14 32,0 8-192,6 16 0,5 8 32,-2 26 96,18 16 0,-1 19 64,-1 12-64,-3 6 64,-6 0 0,-5 8 96,-13 0-32,3 9 0,-17-4 32,1-4 96,-5-10-64,-6-8-64,0-14 0,0-16-32,-5-26-512,0-14-2016,0-14-992,0-3-2079</inkml:trace>
  <inkml:trace contextRef="#ctx0" brushRef="#br0" timeOffset="-620">23549 8301 10112,'-16'-5'3776,"16"5"-2048,19-4-1440,-8 4 863,15-5-351,16 0-64,16 1-416,3-1-128,7 5-128,5 0-64,-1 5 32,-4-5-960,-16 4-416,-12-4-6783,-19 0 3231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2:02:18.067"/>
    </inkml:context>
    <inkml:brush xml:id="br0">
      <inkml:brushProperty name="width" value="0.06667" units="cm"/>
      <inkml:brushProperty name="height" value="0.06667" units="cm"/>
      <inkml:brushProperty name="color" value="#ED1C24"/>
    </inkml:brush>
  </inkml:definitions>
  <inkml:traceGroup>
    <inkml:annotationXML>
      <emma:emma xmlns:emma="http://www.w3.org/2003/04/emma" version="1.0">
        <emma:interpretation id="{23CB2C2C-AF43-4C0F-97C4-8ACD36516079}" emma:medium="tactile" emma:mode="ink">
          <msink:context xmlns:msink="http://schemas.microsoft.com/ink/2010/main" type="writingRegion" rotatedBoundingBox="14443,3906 15015,15276 14704,15292 14132,3922"/>
        </emma:interpretation>
      </emma:emma>
    </inkml:annotationXML>
    <inkml:traceGroup>
      <inkml:annotationXML>
        <emma:emma xmlns:emma="http://www.w3.org/2003/04/emma" version="1.0">
          <emma:interpretation id="{E716E70D-8A1E-439C-B69E-ACD6D6594E9F}" emma:medium="tactile" emma:mode="ink">
            <msink:context xmlns:msink="http://schemas.microsoft.com/ink/2010/main" type="paragraph" rotatedBoundingBox="14443,3906 15015,15276 14704,15292 14132,3922" alignmentLevel="1"/>
          </emma:interpretation>
        </emma:emma>
      </inkml:annotationXML>
      <inkml:traceGroup>
        <inkml:annotationXML>
          <emma:emma xmlns:emma="http://www.w3.org/2003/04/emma" version="1.0">
            <emma:interpretation id="{FFC5B35D-58F3-4CB7-9530-4957FB069FB3}" emma:medium="tactile" emma:mode="ink">
              <msink:context xmlns:msink="http://schemas.microsoft.com/ink/2010/main" type="line" rotatedBoundingBox="14443,3906 15015,15277 14704,15292 14132,3922"/>
            </emma:interpretation>
          </emma:emma>
        </inkml:annotationXML>
        <inkml:traceGroup>
          <inkml:annotationXML>
            <emma:emma xmlns:emma="http://www.w3.org/2003/04/emma" version="1.0">
              <emma:interpretation id="{01BE855B-11B1-44F1-9D5E-B351BF54513E}" emma:medium="tactile" emma:mode="ink">
                <msink:context xmlns:msink="http://schemas.microsoft.com/ink/2010/main" type="inkWord" rotatedBoundingBox="14369,3910 14405,4622 14371,4624 14335,3912"/>
              </emma:interpretation>
              <emma:one-of disjunction-type="recognition" id="oneOf0">
                <emma:interpretation id="interp0" emma:lang="en-US" emma:confidence="1">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14532 5430 8960,'0'-3'3328,"-5"3"-1792,5-5-1152,0 5 768,0 0-256,0 0-65,0 0-31,0 0 32,5 8-448,-1 5 128,-4 4 128,0 8-160,0 24 0,0 9-160,0 9-32,0 2-160,0-18-32,0-9-32,0 16-64,0-12 96,0-1 64,0-8-64,0-3-64,0-6-928,0-7-352,0-1-2560,0-7-1055,0-1 351</inkml:trace>
        </inkml:traceGroup>
        <inkml:traceGroup>
          <inkml:annotationXML>
            <emma:emma xmlns:emma="http://www.w3.org/2003/04/emma" version="1.0">
              <emma:interpretation id="{F1F58D51-0049-4F17-8451-FDC9627B84B3}" emma:medium="tactile" emma:mode="ink">
                <msink:context xmlns:msink="http://schemas.microsoft.com/ink/2010/main" type="inkWord" rotatedBoundingBox="14423,5055 14460,5790 14437,5791 14400,5056"/>
              </emma:interpretation>
              <emma:one-of disjunction-type="recognition" id="oneOf1">
                <emma:interpretation id="interp5" emma:lang="en-US" emma:confidence="1">
                  <emma:literal>_</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703">14569 6584 8192,'5'-12'3072,"-5"12"-1664,4-5-1024,-4 5 832,0 5-288,0-5-64,0 8-129,0 0 1,5 4-416,0 0 160,-1 14 160,-4-6-64,0 26-32,0-8-32,0 24 0,0-8-128,0 12 0,0-8-224,0 5-32,0-14-64,6 1 32,-2-8 0,0-6 32,-4-2-1760,0-10-800,0-2-3295</inkml:trace>
        </inkml:traceGroup>
        <inkml:traceGroup>
          <inkml:annotationXML>
            <emma:emma xmlns:emma="http://www.w3.org/2003/04/emma" version="1.0">
              <emma:interpretation id="{9775FD68-2870-4B1D-B1F0-F9B2115CD03F}" emma:medium="tactile" emma:mode="ink">
                <msink:context xmlns:msink="http://schemas.microsoft.com/ink/2010/main" type="inkWord" rotatedBoundingBox="14465,6322 14558,8180 14431,8186 14337,6328"/>
              </emma:interpretation>
              <emma:one-of disjunction-type="recognition" id="oneOf2">
                <emma:interpretation id="interp10" emma:lang="en-US" emma:confidence="0">
                  <emma:literal>--</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&amp;</emma:literal>
                </emma:interpretation>
              </emma:one-of>
            </emma:emma>
          </inkml:annotationXML>
          <inkml:trace contextRef="#ctx0" brushRef="#br0" timeOffset="1437">14625 7848 7552,'5'-15'2880,"-5"15"-1536,0 0-448,0 0 1024,0 8-416,0-8-97,0 5-447,0-3-192,-5 16-448,5-2-64,-4 14 64,4-6 96,0 22 64,0-10-128,0 22 32,0-7-32,-5 20 32,5-13-192,-5 4-128,5-13 32,0 6 0,0-9-256,0-8-128,0-6-1184,0-8-544,0-2-1887,5-10-769,0-4 544</inkml:trace>
          <inkml:trace contextRef="#ctx0" brushRef="#br0" timeOffset="2093">14560 8979 8448,'5'-13'3232,"-5"13"-1728,0-9-896,0 9 928,0 4-257,0-4 33,0 8-320,0-3-128,0 12-480,0-6 96,4 24 96,1-7-64,0 10 32,-1-5-160,1 17-64,0-9-128,-5 22 32,0-15-128,5 10-64,-1-7-96,1 12 32,0-15 32,-5-2 64,0-8-1152,0-18-544,0-3-1728,0-9-735,0 2-641</inkml:trace>
        </inkml:traceGroup>
        <inkml:traceGroup>
          <inkml:annotationXML>
            <emma:emma xmlns:emma="http://www.w3.org/2003/04/emma" version="1.0">
              <emma:interpretation id="{1C7FC79C-9A74-4888-B019-BD6AE4ADC354}" emma:medium="tactile" emma:mode="ink">
                <msink:context xmlns:msink="http://schemas.microsoft.com/ink/2010/main" type="inkWord" rotatedBoundingBox="14508,8630 14647,11379 14508,11385 14370,8637"/>
              </emma:interpretation>
              <emma:one-of disjunction-type="recognition" id="oneOf3">
                <emma:interpretation id="interp15" emma:lang="en-US" emma:confidence="0">
                  <emma:literal>---</emma:literal>
                </emma:interpretation>
                <emma:interpretation id="interp16" emma:lang="en-US" emma:confidence="0">
                  <emma:literal>==</emma:literal>
                </emma:interpretation>
                <emma:interpretation id="interp17" emma:lang="en-US" emma:confidence="0">
                  <emma:literal>=]</emma:literal>
                </emma:interpretation>
                <emma:interpretation id="interp18" emma:lang="en-US" emma:confidence="0">
                  <emma:literal>=&amp;</emma:literal>
                </emma:interpretation>
                <emma:interpretation id="interp19" emma:lang="en-US" emma:confidence="0">
                  <emma:literal>=Z</emma:literal>
                </emma:interpretation>
              </emma:one-of>
            </emma:emma>
          </inkml:annotationXML>
          <inkml:trace contextRef="#ctx0" brushRef="#br0" timeOffset="2781">14607 10170 7040,'0'-9'2624,"0"9"-1408,5-8-576,-5 8 864,0-5-160,0 2 0,0 3-257,0 0-127,0 8-512,0-3 64,0 11 128,0 0-160,0 13 64,0-4-128,4 17 0,1-6-160,0 10-96,-5-4-64,5 12 0,-1-8-64,1 12-32,-5-8-64,0 8 32,0-8 32,0-4 64,0-10-672,0 2-224,0-13-1344,0-4-543,0-5-2241</inkml:trace>
          <inkml:trace contextRef="#ctx0" brushRef="#br0" timeOffset="3468">14630 11298 7552,'0'0'2816,"0"0"-1536,0 5-512,0-5 928,0 3-288,0 2-65,0 2-255,0 3-32,0 6-608,0 1-32,0 8 0,0-5-224,5 18-32,-5-5-96,4 21 32,-4-9-64,0 5-32,0-4 32,0-5 32,0-4-32,0-8-32,0 1-1888,0-10-863,5-3-2497</inkml:trace>
          <inkml:trace contextRef="#ctx0" brushRef="#br0" timeOffset="4609">14635 12127 5888,'0'-8'2272,"0"8"-1216,0 0-96,0 0 832,0 0-128,0 0-32,0 5-289,0-5-31,0 8-736,0-4 160,5 12 128,-1-4-192,1 26 0,0-5-192,9 18 32,-4-11-288,6 23-64,-1-10-96,-1 19 32,0-10-64,1 9 64,-1-10-128,-5-7-64,0-4-1088,1-12-384,-6-6-1696,6-27-639,-6-2-705</inkml:trace>
        </inkml:traceGroup>
        <inkml:traceGroup>
          <inkml:annotationXML>
            <emma:emma xmlns:emma="http://www.w3.org/2003/04/emma" version="1.0">
              <emma:interpretation id="{310EEF5F-5152-4139-B11D-D86E19E17FED}" emma:medium="tactile" emma:mode="ink">
                <msink:context xmlns:msink="http://schemas.microsoft.com/ink/2010/main" type="inkWord" rotatedBoundingBox="14720,12033 14759,12804 14680,12807 14641,12037"/>
              </emma:interpretation>
              <emma:one-of disjunction-type="recognition" id="oneOf4">
                <emma:interpretation id="interp20" emma:lang="en-US" emma:confidence="1">
                  <emma:literal>_</emma:literal>
                </emma:interpretation>
                <emma:interpretation id="interp21" emma:lang="en-US" emma:confidence="0">
                  <emma:literal>-</emma:literal>
                </emma:interpretation>
                <emma:interpretation id="interp22" emma:lang="en-US" emma:confidence="0">
                  <emma:literal>.</emma:literal>
                </emma:interpretation>
                <emma:interpretation id="interp23" emma:lang="en-US" emma:confidence="0">
                  <emma:literal>~</emma:literal>
                </emma:interpretation>
                <emma:interpretation id="interp24" emma:lang="en-US" emma:confidence="0">
                  <emma:literal>•</emma:literal>
                </emma:interpretation>
              </emma:one-of>
            </emma:emma>
          </inkml:annotationXML>
          <inkml:trace contextRef="#ctx0" brushRef="#br0" timeOffset="5281">14813 13548 8704,'-5'3'3328,"5"-3"-1792,0 9-1024,0-5 864,0 5-193,0-6 33,5 14-192,0-4-64,4 7-544,-4-4 96,4 19 64,1-7-192,-3 25-64,3-2-32,-1 19-32,-4-12-128,4 13-32,-4-10-32,0 2-64,-1-9-832,1-7-384,0-11-1600,0-11-575,-1-4-1569</inkml:trace>
        </inkml:traceGroup>
        <inkml:traceGroup>
          <inkml:annotationXML>
            <emma:emma xmlns:emma="http://www.w3.org/2003/04/emma" version="1.0">
              <emma:interpretation id="{8042738F-D4C2-4023-B9B8-C27D677DEDB6}" emma:medium="tactile" emma:mode="ink">
                <msink:context xmlns:msink="http://schemas.microsoft.com/ink/2010/main" type="inkWord" rotatedBoundingBox="14914,13287 15015,15276 14895,15282 14795,13293"/>
              </emma:interpretation>
              <emma:one-of disjunction-type="recognition" id="oneOf5">
                <emma:interpretation id="interp25" emma:lang="en-US" emma:confidence="0">
                  <emma:literal>--</emma:literal>
                </emma:interpretation>
                <emma:interpretation id="interp26" emma:lang="en-US" emma:confidence="0">
                  <emma:literal>=</emma:literal>
                </emma:interpretation>
                <emma:interpretation id="interp27" emma:lang="en-US" emma:confidence="0">
                  <emma:literal>•</emma:literal>
                </emma:interpretation>
                <emma:interpretation id="interp28" emma:lang="en-US" emma:confidence="0">
                  <emma:literal>+</emma:literal>
                </emma:interpretation>
                <emma:interpretation id="interp29" emma:lang="en-US" emma:confidence="0">
                  <emma:literal>==</emma:literal>
                </emma:interpretation>
              </emma:one-of>
            </emma:emma>
          </inkml:annotationXML>
          <inkml:trace contextRef="#ctx0" brushRef="#br0" timeOffset="6187">14962 14809 9088,'0'-5'3424,"0"5"-1856,0 5-640,0-2 1055,0 6-479,0-1-128,4 17-320,-4 1-96,5 14-544,0-2 32,5 28 64,-1-8-64,0 26 0,1-14-192,-7 9-96,2-13-160,-1 0 0,1-11-576,4-10-256,-4-7-2112,0-18-927,-1-4-1697</inkml:trace>
          <inkml:trace contextRef="#ctx0" brushRef="#br0" timeOffset="7968">15073 16119 9216,'0'5'3424,"0"-5"-1856,5 20-1120,-5-15 896,0 10-257,0-2 33,5 12-32,-1-5 64,6 14-640,-1-4 0,1 28 0,-1-8-128,-4 11 32,0-6-192,0 7 32,-1-8-224,1-5-32,0-6-928,4-11-320,-4-3-2912,4-24-1279,-6-1 831</inkml:trace>
        </inkml:traceGroup>
      </inkml:traceGroup>
    </inkml:traceGroup>
  </inkml:traceGroup>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2:02:52.524"/>
    </inkml:context>
    <inkml:brush xml:id="br0">
      <inkml:brushProperty name="width" value="0.06667" units="cm"/>
      <inkml:brushProperty name="height" value="0.06667" units="cm"/>
      <inkml:brushProperty name="color" value="#ED1C24"/>
    </inkml:brush>
  </inkml:definitions>
  <inkml:traceGroup>
    <inkml:annotationXML>
      <emma:emma xmlns:emma="http://www.w3.org/2003/04/emma" version="1.0">
        <emma:interpretation id="{80D78616-D5BC-4DC1-9454-A14F8D95B325}" emma:medium="tactile" emma:mode="ink">
          <msink:context xmlns:msink="http://schemas.microsoft.com/ink/2010/main" type="writingRegion" rotatedBoundingBox="11994,16313 27206,11251 27865,13230 12652,18292"/>
        </emma:interpretation>
      </emma:emma>
    </inkml:annotationXML>
    <inkml:traceGroup>
      <inkml:annotationXML>
        <emma:emma xmlns:emma="http://www.w3.org/2003/04/emma" version="1.0">
          <emma:interpretation id="{ACA05222-D86B-4D47-BE67-FF6CA76AFB4C}" emma:medium="tactile" emma:mode="ink">
            <msink:context xmlns:msink="http://schemas.microsoft.com/ink/2010/main" type="paragraph" rotatedBoundingBox="11994,16313 27206,11251 27865,13230 12652,18292" alignmentLevel="1"/>
          </emma:interpretation>
        </emma:emma>
      </inkml:annotationXML>
      <inkml:traceGroup>
        <inkml:annotationXML>
          <emma:emma xmlns:emma="http://www.w3.org/2003/04/emma" version="1.0">
            <emma:interpretation id="{E02D45CE-8802-4655-A424-292E61C55319}" emma:medium="tactile" emma:mode="ink">
              <msink:context xmlns:msink="http://schemas.microsoft.com/ink/2010/main" type="line" rotatedBoundingBox="11994,16313 27206,11251 27865,13230 12652,18292"/>
            </emma:interpretation>
          </emma:emma>
        </inkml:annotationXML>
        <inkml:traceGroup>
          <inkml:annotationXML>
            <emma:emma xmlns:emma="http://www.w3.org/2003/04/emma" version="1.0">
              <emma:interpretation id="{5F8DDD7B-38B6-4BDE-A28D-C7F0B5D50E76}" emma:medium="tactile" emma:mode="ink">
                <msink:context xmlns:msink="http://schemas.microsoft.com/ink/2010/main" type="inkWord" rotatedBoundingBox="11994,16313 16152,14930 16811,16909 12652,18292"/>
              </emma:interpretation>
              <emma:one-of disjunction-type="recognition" id="oneOf0">
                <emma:interpretation id="interp0" emma:lang="en-US" emma:confidence="0">
                  <emma:literal>JsoN</emma:literal>
                </emma:interpretation>
                <emma:interpretation id="interp1" emma:lang="en-US" emma:confidence="0">
                  <emma:literal>Tson</emma:literal>
                </emma:interpretation>
                <emma:interpretation id="interp2" emma:lang="en-US" emma:confidence="0">
                  <emma:literal>Json</emma:literal>
                </emma:interpretation>
                <emma:interpretation id="interp3" emma:lang="en-US" emma:confidence="0">
                  <emma:literal>JSon</emma:literal>
                </emma:interpretation>
                <emma:interpretation id="interp4" emma:lang="en-US" emma:confidence="0">
                  <emma:literal>JON</emma:literal>
                </emma:interpretation>
              </emma:one-of>
            </emma:emma>
          </inkml:annotationXML>
          <inkml:trace contextRef="#ctx0" brushRef="#br0">12660 17664 8704,'-14'0'3232,"10"4"-1728,-1-4-832,5 0 896,0 0-417,5 0-95,13 0 0,11-4 128,30 0-640,31 0-32,12-8 32,5 0-288,34 2-64,-1 2-64,-4-4 0,-16-1-64,-11 5-64,-7 0-192,-19-1-128,-17 5-736,-18 0-288,-34 4-704,-14 0-319,-10 4-2177,-18 9-1216,-14 0 2816</inkml:trace>
          <inkml:trace contextRef="#ctx0" brushRef="#br0" timeOffset="390">13342 17632 6656,'-19'3'2528,"10"1"-1344,-5 4-544,9-3 864,0 0-320,1 3 32,4 7-256,4 15-129,6 8-447,4 11 320,4 9 160,6 12-192,3 1-32,-4 8-320,-9 12-128,-8 5 32,-12-5 64,-3-3 64,-14-10 32,-9-7-192,-15-5-64,-14-13 288,-23-15 96,-10-8 256,2-17 64,-3-13 0,8-22-32,-1-15-192,2-8-32,8-10-320,16 1-96,16 4-160,8 9-32,11 4-1024,13 8-416,9 4-2592,19 8-1023,5 1-705</inkml:trace>
          <inkml:trace contextRef="#ctx0" brushRef="#br0" timeOffset="1625">14649 17898 6272,'14'0'2368,"-9"0"-1280,-1-5-416,-4 0 704,0 2-32,0-5 32,0-1-96,0-4-33,0-15-671,-4 3 160,-6 0 128,-9-8-288,1 8-64,-11-1-160,-8 6-64,-4 7-256,-11 6 0,-9 2-32,-8 5 0,-2 9-96,14 2 64,12 19-32,7-2 0,14 10 0,15 0-64,23 0 96,14 7 0,20 1-64,11 7 64,17-3 32,-7 4 0,-3 1 0,8 11 0,-8 4 0,-15-8 64,-18 5-32,-28-13-32,-10-4 96,-13-9 64,-15-4 128,-15 1 64,-11-14 96,-17-2 128,-7-19 160,-6-6 192,15-7-224,8-5-96,0-6-288,11-4-128,17 0-256,5-8-96,9 0-1504,15-9-576,9 4-2432,9 5-1023,6 5 1055</inkml:trace>
          <inkml:trace contextRef="#ctx0" brushRef="#br0" timeOffset="2234">15078 17834 8064,'-4'-12'3072,"-2"12"-1664,-3 10-864,0-8 800,-1 6-224,1 10-1,0 2-383,1 10-96,-2 6-384,1 11 128,9 2 96,5 1 128,4 4 32,8 8-160,11 4-32,6-8-192,3-4 0,1-12-96,17-8 0,1-18-96,10-8 32,-1-16-64,-4-8 64,-11-10-64,-2-2 64,-20-5 0,-10-4 32,-12-6 128,-16-6 96,-18-9-128,-29 0 32,-8 0-32,-9 8 32,-14 8-128,-7 8-32,-2 14-96,4 7-96,18 5-1152,18 3-512,16 5-2208,55-2-3359</inkml:trace>
          <inkml:trace contextRef="#ctx0" brushRef="#br0" timeOffset="3062">15760 17602 9088,'42'5'3424,"-28"3"-1856,8 9-1056,-8-4 864,6 20-193,17 8 97,20 21-224,3 4 0,6 13-608,8-4-32,-4-1 0,0 9-32,-10-4 32,2-11-96,-1-15-32,-11-7-160,-7-18-32,-11-6-256,-3-14-128,-12-3-2112,-7-15-864</inkml:trace>
          <inkml:trace contextRef="#ctx0" brushRef="#br0" timeOffset="2734">15802 17544 10368,'0'-3'3936,"-5"3"-2112,5 0-1345,0 0 993,-4 8-448,-1 4-32,5 4-224,0 9-32,5 21-384,4 12 128,1 17 160,8 9 0,0-6 0,1 1-256,-5 11-160,-5-2-128,-4-9 0,0-8-64,-5-10 64,0-11-64,0-12 64,0-13-992,0-12-416,0-13-1728,0-10-703,-5-2-1793</inkml:trace>
          <inkml:trace contextRef="#ctx0" brushRef="#br0" timeOffset="3390">16619 17424 10496,'28'8'3936,"-28"17"-2112,5 8-1409,-5-13 961,-5 14-192,1 20 64,4 16-128,0 13-32,9 18-608,4-11 64,1 2 32,0-2-128,0-6 0,0-6-256,-4-12-128,-1-15-320,-4-10-160,-1-16-1760,-4-8-736,-4-5-3295</inkml:trace>
        </inkml:traceGroup>
        <inkml:traceGroup>
          <inkml:annotationXML>
            <emma:emma xmlns:emma="http://www.w3.org/2003/04/emma" version="1.0">
              <emma:interpretation id="{11B861E3-A47C-4065-B2A1-C4D0F0B0F182}" emma:medium="tactile" emma:mode="ink">
                <msink:context xmlns:msink="http://schemas.microsoft.com/ink/2010/main" type="inkWord" rotatedBoundingBox="25636,12081 27298,11528 27675,12660 26013,13213">
                  <msink:destinationLink direction="with" ref="{0A03AEBF-A4F6-490E-8300-7BF36F1C0F0B}"/>
                </msink:context>
              </emma:interpretation>
              <emma:one-of disjunction-type="recognition" id="oneOf1">
                <emma:interpretation id="interp5" emma:lang="en-US" emma:confidence="0">
                  <emma:literal>"*"</emma:literal>
                </emma:interpretation>
                <emma:interpretation id="interp6" emma:lang="en-US" emma:confidence="0">
                  <emma:literal>€4*"</emma:literal>
                </emma:interpretation>
                <emma:interpretation id="interp7" emma:lang="en-US" emma:confidence="0">
                  <emma:literal>(taxi,</emma:literal>
                </emma:interpretation>
                <emma:interpretation id="interp8" emma:lang="en-US" emma:confidence="0">
                  <emma:literal>"€4"</emma:literal>
                </emma:interpretation>
                <emma:interpretation id="interp9" emma:lang="en-US" emma:confidence="0">
                  <emma:literal>"€"</emma:literal>
                </emma:interpretation>
              </emma:one-of>
            </emma:emma>
          </inkml:annotationXML>
          <inkml:trace contextRef="#ctx0" brushRef="#br0" timeOffset="57871">26838 13312 9600,'-13'-5'3584,"13"5"-1920,-5 5-1600,5-5 800,5 8-97,0-4 161,12 17-128,-3-4-32,29 16-416,-11-4-64,25 21 32,-11-8 0,38 16 64,-14-9-192,19 14-64,-15-10 0,11 13 64,-16-15-32,2 2 64,-15-6 0,-1-6 32,-12-8-224,-10-3-64,-5-6-2208,-14-12-864,-5 0-2399</inkml:trace>
          <inkml:trace contextRef="#ctx0" brushRef="#br0" timeOffset="57261">26876 13250 7040,'9'-17'2624,"-9"17"-1408,0 0-992,0 0 640,0 5-224,0-3 0,-5 11 64,1-5 32,-6 9-384,0-4 224,-12 15 128,4-3-65,-10 18-63,4-10-64,-14 25 96,5-10-64,-17 28-32,7-13 0,-13 16 96,10-9-224,-10 1 32,8-10-192,2-3 32,4-8-160,5-4 0,9-8-32,-1-6 32,6-6-64,6-1 64,3-4 0,0-6 32,-1 2 0,1-4 0,5 0-64,-5-1 32,4-4-64,0 0 64,1 2-64,4-8 64,1 3-128,4-2 0,0 2 32,18-5 0,2 0 0,12 5 64,-3-2-32,30 2 64,-7-5 64,41 0 64,-13 0-192,37-5 0,-14 2-32,37-10 0,-24 0 0,19-7 64,-21 3-32,-8 1 64,-13-1-64,-13 5-32,-15 4-320,-19 8-192,-3 0-1504,-24 0-672,-1 0-3199</inkml:trace>
          <inkml:trace contextRef="#ctx0" brushRef="#br0" timeOffset="58543">26904 13597 8576,'-15'5'3232,"15"-5"-1728,-37 40-1120,27-30 832,-16 18-640,2-3-224,-14 34-224,5-7-32,-14 16-64,11-10-96,-6 4 32,4-8-1248,10-8-576,4-10-2144</inkml:trace>
          <inkml:trace contextRef="#ctx0" brushRef="#br0" timeOffset="58761">26894 13640 9472,'-14'38'3520,"14"-38"-1920,-50 46-1376,40-38 832,-13 29-481,4-1-63,-9 23-224,4-9-32,-9 16-160,6-8-64,-6-4 0,5-8-960,9-8-415,0-5-1409,10-25-672,4-3-32</inkml:trace>
          <inkml:trace contextRef="#ctx0" brushRef="#br0" timeOffset="58964">26932 13736 9728,'-32'20'3584,"32"-20"-1920,-65 66-1664,56-53 672,-19 32-384,4-7-96,-4 24-96,0-8-96,4-4 32,2-5-960,8-10-416,4-7-864,10-28-384,0 0-576</inkml:trace>
          <inkml:trace contextRef="#ctx0" brushRef="#br0" timeOffset="58339">26600 13693 8704,'-9'5'3328,"9"-5"-1792,-19 20-1152,15-15 832,-10 18-512,0-1-129,-15 32-351,7-13-96,-11 17-64,5-8-128,-6 9 32,6-9-256,10-10-63,0-6-1729,14-25-768,-1-2-992</inkml:trace>
          <inkml:trace contextRef="#ctx0" brushRef="#br0" timeOffset="59277">27096 13736 7040,'9'0'2720,"-9"0"-1472,-23 33-320,17-25 960,-12 29-672,-1-12-224,-19 29-449,7-9-191,-17 18-192,6-9-128,0-1 64,6-7-416,8-9-191,4-4-1345,14-20-640,1-5-1440</inkml:trace>
          <inkml:trace contextRef="#ctx0" brushRef="#br0" timeOffset="59277">27162 13839 8320,'16'-4'3168,"-16"4"-1728,-16 37-640,10-29 992,-8 21-769,0-4-159,-14 25-512,4-9-224,-13 17-96,4-8-32,6 1 0,-1-11-928,9-7-415,5-7-1217,14-14-448,0-4-544</inkml:trace>
          <inkml:trace contextRef="#ctx0" brushRef="#br0" timeOffset="59480">27332 13855 9344,'-7'21'3520,"7"-21"-1920,-29 88-1504,25-76 736,-10 21-480,0-5-32,-6 18-416,2-9-96,-1 1 96,0-10-1600,9-15-672,6-4-1472</inkml:trace>
          <inkml:trace contextRef="#ctx0" brushRef="#br0" timeOffset="59683">27427 14001 9600,'-33'58'3584,"33"-58"-1920,-38 74-1728,29-61 640,-6 20-1280,8-3-448,-8-2-2880,6-3-1216</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22:03:46.790"/>
    </inkml:context>
    <inkml:brush xml:id="br0">
      <inkml:brushProperty name="width" value="0.06667" units="cm"/>
      <inkml:brushProperty name="height" value="0.06667" units="cm"/>
      <inkml:brushProperty name="color" value="#ED1C24"/>
    </inkml:brush>
  </inkml:definitions>
  <inkml:traceGroup>
    <inkml:annotationXML>
      <emma:emma xmlns:emma="http://www.w3.org/2003/04/emma" version="1.0">
        <emma:interpretation id="{0A03AEBF-A4F6-490E-8300-7BF36F1C0F0B}" emma:medium="tactile" emma:mode="ink">
          <msink:context xmlns:msink="http://schemas.microsoft.com/ink/2010/main" type="inkDrawing" rotatedBoundingBox="18143,15998 26954,12904 27565,14643 18754,17738" semanticType="underline" shapeName="Other">
            <msink:sourceLink direction="with" ref="{11B861E3-A47C-4065-B2A1-C4D0F0B0F182}"/>
          </msink:context>
        </emma:interpretation>
      </emma:emma>
    </inkml:annotationXML>
    <inkml:trace contextRef="#ctx0" brushRef="#br0">18472 17937 8448,'-4'21'3232,"4"-17"-1728,4 1-1760,25-2 2816,4 2-1089,14 0-479,8 3-480,15 0-352,6 4 32,26 5 0,24 4 64,18-1 64,39-2 192,28-18 128,25 0-320,32-13-96,20 0-224,20-7-32,34-2 96,-11-2 32,24-6-32,-5-2-64,1-22 160,-1-1 128,-15-16 32,6-12 64,-14-24 224,4-17 64,-14-5 96,-17 0 0,-10-12-160,-30-8 32,-2 7-224,-20 6-96,-28-1-160,-14-4-128,-9-13 64,-14-4 0,-15-11-32,-27-10 32,-29 17 0,-17 5 32,-25 10 192,-18 23 128,-14 16-96,-8 9 32,-6 20-384,-5 9-64,-4 12-736,-1-8-288,-4 8-2336,-9 0-1056,-10-13-2175</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07:03:00.834"/>
    </inkml:context>
    <inkml:brush xml:id="br0">
      <inkml:brushProperty name="width" value="0.10583" units="cm"/>
      <inkml:brushProperty name="height" value="0.10583" units="cm"/>
      <inkml:brushProperty name="color" value="#808080"/>
    </inkml:brush>
  </inkml:definitions>
  <inkml:traceGroup>
    <inkml:annotationXML>
      <emma:emma xmlns:emma="http://www.w3.org/2003/04/emma" version="1.0">
        <emma:interpretation id="{6E49A30E-03AD-434D-9AB3-BEFCBB44A02C}" emma:medium="tactile" emma:mode="ink">
          <msink:context xmlns:msink="http://schemas.microsoft.com/ink/2010/main" type="writingRegion" rotatedBoundingBox="5280,7336 7971,7342 7970,7899 5279,7894"/>
        </emma:interpretation>
      </emma:emma>
    </inkml:annotationXML>
    <inkml:traceGroup>
      <inkml:annotationXML>
        <emma:emma xmlns:emma="http://www.w3.org/2003/04/emma" version="1.0">
          <emma:interpretation id="{73F0B470-7F91-4327-930E-16C06FF4AAB6}" emma:medium="tactile" emma:mode="ink">
            <msink:context xmlns:msink="http://schemas.microsoft.com/ink/2010/main" type="paragraph" rotatedBoundingBox="5280,7336 7971,7342 7970,7899 5279,7894" alignmentLevel="1"/>
          </emma:interpretation>
        </emma:emma>
      </inkml:annotationXML>
      <inkml:traceGroup>
        <inkml:annotationXML>
          <emma:emma xmlns:emma="http://www.w3.org/2003/04/emma" version="1.0">
            <emma:interpretation id="{02B4565F-5CCE-4D21-962E-5BA63138F414}" emma:medium="tactile" emma:mode="ink">
              <msink:context xmlns:msink="http://schemas.microsoft.com/ink/2010/main" type="line" rotatedBoundingBox="5280,7336 7971,7342 7970,7899 5279,7894"/>
            </emma:interpretation>
          </emma:emma>
        </inkml:annotationXML>
        <inkml:traceGroup>
          <inkml:annotationXML>
            <emma:emma xmlns:emma="http://www.w3.org/2003/04/emma" version="1.0">
              <emma:interpretation id="{6C26BF67-EE30-4DAD-953D-0415E2264DC1}" emma:medium="tactile" emma:mode="ink">
                <msink:context xmlns:msink="http://schemas.microsoft.com/ink/2010/main" type="inkWord" rotatedBoundingBox="5280,7336 7971,7342 7970,7899 5279,7894"/>
              </emma:interpretation>
              <emma:one-of disjunction-type="recognition" id="oneOf0">
                <emma:interpretation id="interp0" emma:lang="en-US" emma:confidence="0">
                  <emma:literal>*</emma:literal>
                </emma:interpretation>
                <emma:interpretation id="interp1" emma:lang="en-US" emma:confidence="0">
                  <emma:literal>E</emma:literal>
                </emma:interpretation>
                <emma:interpretation id="interp2" emma:lang="en-US" emma:confidence="0">
                  <emma:literal>1</emma:literal>
                </emma:interpretation>
                <emma:interpretation id="interp3" emma:lang="en-US" emma:confidence="0">
                  <emma:literal>z</emma:literal>
                </emma:interpretation>
                <emma:interpretation id="interp4" emma:lang="en-US" emma:confidence="0">
                  <emma:literal>e</emma:literal>
                </emma:interpretation>
              </emma:one-of>
            </emma:emma>
          </inkml:annotationXML>
          <inkml:trace contextRef="#ctx0" brushRef="#br0">9339 7532 4864,'10'-5'1824,"6"5"-960,-6 0-1024,-10 5 1728,-5-1-576,0 1-384,-6 0-288,1 4-224,-1 5-96,-3 3 96,-7 22 0,1-2 96,-7 3 96,1 2 64,0 0-32,-5 3 32,4-3-128,3-5-64,3-1-64,5-8 0,1-5-128,4 2 0,11-12 32,0-10 64,11-6 32,4-8 32,1-2-160,5-4-32,9-7 32,6-4 64,17-4-64,4-5 0,-1 6 96,7-6 32,0 4-128,-13 1-32,-8 8 96,-5 6 32,-11 4 0,-5 6-64,-5 2-64,-11 15-32,-10 5 64,-11 5 0,-5 9 32,-5 4 64,-11 1-96,-5 4 0,2-6 224,4-3 192,4-9-192,11-1-32,6-4-96,15-6 32,15-12-64,11-6-32,22-8 32,-3-4 32,2-11-96,5 2-64,-4 3 64,-8-14 64,-4 10 0,-4 4-32,-6 6 32,-5 2 32,-5 6-96,-6 9-64,-15 30 64,-11 1 0,-5 12 32,-5-1 0,0 0 64,0-6-32,-1-3 64,8 0-64,4-9-32,4-5 96,11-10 0,11-4-32,10-14-64,8-9-64,8-5-32,0-3 64,4-17 64,1 8 0,-2 2-32,2 12 32,0 1-32,-21 11 0,-5 5 0,-11 4-96,-5 24 64,-10 4 32,-6 5 0,-5 9-96,-5 5 64,-6 0 32,6-6 64,-5 6-32,6-6 64,4-12-64,6-6 64,9-5 0,6-13 32,11-3-160,5-7 32,5-4 0,3-4 0,7-6 0,6-3 64,5-4-96,0 3 0,-7 0 32,1 5 64,-4 4-96,-6 5-64,-5 5 64,-5 4 64,-11 5 0,-5 10-32,-10 8 32,-1 10-32,-15 3-96,0 2 64,-1-5 32,1-5 0,5 0 0,7-5 64,4-8-32,10-10 64,10-6-64,15-8 64,11-12-128,17-7-64,10-4-96,-2-13-32,-4 4 32,-4 8 128,-8 6 32,-8 4 32,-6 9-96,-10 7 64,-5 1 96,-6 11 32,-10 11-128,-5 12 32,-5-1 0,-6 10 0,-10 6 0,0-1 64,-6-6-32,8-3 64,3-5-128,5-9 0,11-5 32,10-9 0,6-4 0,9-10 0,5-5 0,6-4 0,1-8 0,-1-6 0,1 4 0,-1 5 64,-7 11-96,-8 3 0,-5 3 96,-6 16 32,-5 15-192,-11 6-64,1 7 128,-6 4 64,-3 5-64,-7 0 32,0-6 64,5-4 32,5-4-32,6-10-64,4-4 32,12-14 32,4-4-32,11-16 64,10-2-64,6-10 64,19-10-224,7-5 32,0 2-32,-8 8-32,3 4 128,-11 7 0,-10 1 32,-13 11 64,-3 5-96,-10 6 0,-11 12 32,-11 13 0,-10 6 0,-3 4 0,-13 6 64,-5-6 32,6-1 96,4-3 32,6-9-32,12-5 32,4-5-288,10-9 0,15-9 0,10-10 96,17-4-64,10-8-64,6-11-96,-3 0 32,-2 5 32,-1 4 64,-12 10 32,-3 6 32,-11 3-96,-10 9 64,-6 10-32,-10 26 0,-5 3 64,-11 6 64,-10 7 32,-5-2 32,6-3 64,-6-5 32,5-4-32,10-11-32,6-8-96,15-4 32,11-16-64,10-6-32,5-12 32,4-8-32,2-1-160,5-12 32,5 3 0,-7 10 64,-14 4-32,0 9 32,-10 5 64,-6 11 0,-15 25-96,-5 6 64,-6 0 96,0 4-32,1 1-32,-6-7 32,7-1 32,3-11-32,6-6 64,5-8-128,10-8 0,10-12-32,11-8 0,21-8 0,1-1-64,-3 9 0,-2 5 96,-12 15-64,-10 11-32,-10 11 288,-11 9 128,-5 5 128,-5 5 160,-5-2-192,-1-3-64,6-5-161,0 0-127,5-4-639,0-10-257,5-9-3488</inkml:trace>
          <inkml:trace contextRef="#ctx0" brushRef="#br0" timeOffset="17677">9209 7550 3712,'11'-3'1472,"-11"3"-768,5-6-320,-5 6 416,0 0 0,0 0 64,0-5-64,0 2 64,0-3-480,5-2 64,-5 3 0,0 1-96,0-1 32,0 5-160,-5 9-64,-6 4-160,-5 1 0,1 14 128,0 14 160,-7-5-96,3 0 64,-7-1-160,5 1 0,0-9-32,6-5 32,4-4-64,11-16-32,11-6 32,4-11-32,6-5 0,5-18-96,6 5 64,-2-1 32,-4 5 64,-6 6-32,2 8-32,-12 5 32,-5 4 32,-5 5-32,-5 22-32,-5 12 32,-6 2-32,-6 1 0,2 5 64,-1 0-32,2-6-32,-3-8 32,7-5 32,15-14-96,11-9-64,4-9-32,4-10 96,7-4 64,0-5 0,1 0-32,4 2-64,6 7 32,-22 5 32,-1 10 64,-14 8-32,-3 10-32,-8 5 32,1 7-32,-6 2 0,-4 0 64,4-5-32,0 1-32,6-6 32,4-4-32,6-9 0,11-5 0,4-14 0,23-9 0,3-5 0,4-5 64,8 2-32,4-11-32,-11 5-128,-4 9 0,-11 9 64,-10 10 96,-5 9 0,-11 9-32,-16 10 32,-4 4 32,-11 10-96,-5 7 0,-7-1 32,-2-8 0,9-3 64,0-5 32,9-4-128,33-16-32,10-11 32,21-10-224,4-10-64,6-8-32,10-17-32,-4 8 224,-7 3 64,-4 5 0,-5 9 64,-10 11 32,-14 6 0,-2 8 128,-10 20 64,-12 11-64,-4 9-32,-14 5-32,-3 0-64,-4 0 32,-1-6-32,6-4 64,5-8 32,10-6-128,11-10-32,11-11-64,10-11 0,11-9-128,4-5 0,6-5 64,-2-4 32,18-4 0,0 9 128,-12 4-64,-10 6 32,-10 8 64,-6 8 0,-14 17 0,-27 12 0,0 8-160,-5 6 32,-4 4 64,-2 1 32,2 0 32,3-5 0,6-9 0,11-5 0,10-23 0,10-6 64,6-8-96,26-8 0,10-15-128,4 0 32,7-10 0,0 2 64,-7-1-32,-4 8 32,-10 7 64,-11 8 64,-17 12 96,-3 17 0,-11 16 64,-14 12-128,-12 7 0,-6 5-96,-4-1-32,4 2 96,0-10 96,8-9-64,8-5-64,11-9 0,10-14 32,11-9-192,8-10 32,14-9-32,3-9-32,6-8 128,-7-6 64,2 4-64,-5 10-64,-6 6 64,-5 3 0,-4 9-64,-12 10 64,-4 9 32,-12 23 0,-4 10 64,-12 7 32,-9 7-128,0-1 32,-6 1 128,0-2 64,13-12 0,3-1-32,10-13-96,11-10-64,11-9-64,5-9 32,8-16-192,7-6 0,7-11 32,3-3 32,1-6 0,3 9 128,8 6 0,-6 8 32,-11 8 0,-9 12 64,-22 2-32,-15 26 64,-6 8-64,-5 13 64,-6 5-64,1-1 64,0-6-64,6 1-32,4-4 32,5-22-128,11-14 0,5-3-96,11-11 32,5-9-128,26-15 32,11-8 64,-2-4 96,2 4 0,-12 5-32,2 7 96,-14 6 64,-8 11 0,-10 8 64,-16 9-64,-10 23 64,-11 8-64,-10 17 64,-9-3 0,-8 6 32,6-4-64,6 7 32,6-12 0,4-9 32,10-10-64,26-29 32,17-8-64,2-8-96,19-15-32,4-5-32,0-3 96,-6-6 0,6 9 96,-10 9-32,-10 10-32,-14 9-64,-7 25-32,-11 6 128,-14 16 32,-12 8 0,-5 0 32,-1 1-64,-4-5-32,10 0 32,4-9 32,8-6-32,20-22-32,13-14 32,18-14-192,5-8 32,4-4-224,5-16-96,-4 5 256,1 4 64,-12 10 32,0 9 64,-16 11-32,-10 8 0,-10 9 192,-10 23 160,-6 14-96,-3 4-32,-12 10 0,-6 0 32,6-6-32,-1 2 64,6-21-128,6 2 0,10-14 32,10-5 0,10-12-224,15-11 0,2-9-128,9-10 64,0-9 32,6-12-32,9 7 128,-4 10 0,-15 9 32,-6 11 64,-32 31 96,-4 8 0,-6 10 64,-4 6 0,-2 2 32,2-7-128,4-5-96,6-5 0,10-23 96,10-9 0,22-15-192,14-13-96,12-8-96,3-2 0,-3 10 160,-6 9 32,-15 11 64,-13 17 0,-14 17 352,-10 11 160,-15 9 0,-4 5 96,-13-1-32,-4 5-64,-6 1-192,10-10-64,6-6-128,7-7-32,4-6-320,4-4-160,26-19-1440,1-4-2048</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07:03:04.927"/>
    </inkml:context>
    <inkml:brush xml:id="br0">
      <inkml:brushProperty name="width" value="0.10583" units="cm"/>
      <inkml:brushProperty name="height" value="0.10583" units="cm"/>
      <inkml:brushProperty name="color" value="#808080"/>
    </inkml:brush>
  </inkml:definitions>
  <inkml:traceGroup>
    <inkml:annotationXML>
      <emma:emma xmlns:emma="http://www.w3.org/2003/04/emma" version="1.0">
        <emma:interpretation id="{64F011AA-DEBF-49BF-96C1-B55F2A9B73DB}" emma:medium="tactile" emma:mode="ink">
          <msink:context xmlns:msink="http://schemas.microsoft.com/ink/2010/main" type="writingRegion" rotatedBoundingBox="9414,8819 12387,8820 12386,9401 9413,9400"/>
        </emma:interpretation>
      </emma:emma>
    </inkml:annotationXML>
    <inkml:traceGroup>
      <inkml:annotationXML>
        <emma:emma xmlns:emma="http://www.w3.org/2003/04/emma" version="1.0">
          <emma:interpretation id="{43299248-67C6-4FF5-88EC-BB2F67803FFF}" emma:medium="tactile" emma:mode="ink">
            <msink:context xmlns:msink="http://schemas.microsoft.com/ink/2010/main" type="paragraph" rotatedBoundingBox="9414,8819 12387,8820 12386,9401 9413,9400" alignmentLevel="1"/>
          </emma:interpretation>
        </emma:emma>
      </inkml:annotationXML>
      <inkml:traceGroup>
        <inkml:annotationXML>
          <emma:emma xmlns:emma="http://www.w3.org/2003/04/emma" version="1.0">
            <emma:interpretation id="{4A23F8B1-EC2E-4E1E-8D32-B8472A2ADEEC}" emma:medium="tactile" emma:mode="ink">
              <msink:context xmlns:msink="http://schemas.microsoft.com/ink/2010/main" type="line" rotatedBoundingBox="9414,8819 12387,8820 12386,9401 9413,9400"/>
            </emma:interpretation>
          </emma:emma>
        </inkml:annotationXML>
        <inkml:traceGroup>
          <inkml:annotationXML>
            <emma:emma xmlns:emma="http://www.w3.org/2003/04/emma" version="1.0">
              <emma:interpretation id="{DBDF585B-58DD-4522-8F82-1F0F505E1145}" emma:medium="tactile" emma:mode="ink">
                <msink:context xmlns:msink="http://schemas.microsoft.com/ink/2010/main" type="inkWord" rotatedBoundingBox="9414,8819 12387,8820 12386,9401 9413,9400"/>
              </emma:interpretation>
              <emma:one-of disjunction-type="recognition" id="oneOf0">
                <emma:interpretation id="interp0" emma:lang="en-US" emma:confidence="0">
                  <emma:literal>mortem</emma:literal>
                </emma:interpretation>
                <emma:interpretation id="interp1" emma:lang="en-US" emma:confidence="0">
                  <emma:literal>midgame</emma:literal>
                </emma:interpretation>
                <emma:interpretation id="interp2" emma:lang="en-US" emma:confidence="0">
                  <emma:literal>midterm</emma:literal>
                </emma:interpretation>
                <emma:interpretation id="interp3" emma:lang="en-US" emma:confidence="0">
                  <emma:literal>madams</emma:literal>
                </emma:interpretation>
                <emma:interpretation id="interp4" emma:lang="en-US" emma:confidence="0">
                  <emma:literal>madam</emma:literal>
                </emma:interpretation>
              </emma:one-of>
            </emma:emma>
          </inkml:annotationXML>
          <inkml:trace contextRef="#ctx0" brushRef="#br0">13598 9128 5376,'-21'9'2112,"16"-9"-1152,-6 5-352,11-5 736,-5 4-256,-5 1 0,-1 4-192,1-1-96,-4 6-416,-2 6-32,-5 2 64,0 6-224,0 4-32,-5 6-32,0-1 0,0-6 0,6-3 0,5-5-64,4-9 31,11-14-63,11-4 64,4-10-64,10-10 64,6-2-224,16-8 32,11 3-31,-13-2-33,3 10 32,-12 4 96,-15 15-64,-10 8 128,-22 10 32,-10 9 0,-5 5 32,-5-1 64,-1 10 63,3-4 33,2-5 64,1-5-96,10-6-64,6-3-160,10-14 0,16-14 0,10-8 64,21-6-96,9-9 0,12 0 32,-7 1 0,-3 3-96,-11 6 64,-11 8 32,-15 11 0,-5 8 0,-16 8 0,-16 15 0,-5 5 64,-10 5-32,-11 4-32,0-6 32,7-3 32,4-5-32,5-4-32,10-5 32,6-5 32,41-23-96,11-9 0,8-10 96,13-4-32,-5 0-32,-7 1 32,-4 3-32,-11 6-96,-4 8 64,-11 5 32,-11 11 64,-5 12-96,-5 5 0,-10 8 32,-11 10 0,-5 1 0,-6-2 0,1 2 64,0-10 32,10-4-32,7-5-64,8-5-64,17-9 32,8-14-32,12-9 0,6-10 64,10-4 0,0-4-160,4 0 32,1 3 0,-4 12 64,-12 12-32,-17 9 32,-8 10 64,-16 9 64,-11 12-32,-3 2-32,-13 5 32,1 4 32,5-1-32,0 1 64,-1-9 0,6-5 32,13-4-64,8-10-64,5-15-64,9-6 32,12-7-32,5-9 0,17 0 0,9-3-64,-1-2 0,2 1 0,-6 9 96,-12 4 64,-14 5-64,-10 6 0,-11 8 32,-10 8 64,-11 11-32,-10 4-32,-14 0-64,3 5 32,1 0 32,-1 3 0,11-8 64,5 1 32,12-10-128,9-14 32,19-5-64,23-9 0,16-9 64,10-13 64,-2-1-96,2-10-64,-6-4 64,-5 9 0,-5 11 32,-10 3 64,-12 9-96,-9 10 0,-16 18 32,-10 10 64,-5 9-32,-6 3-32,-3 6 32,-8 1 32,1-1 32,0-5 96,0-5-96,5-4 0,10-9-96,6-5-32,10-9 32,16-9 0,0-8-96,11-11 64,10-9 32,14-10 0,12 2-160,-6 3 32,5 5 64,-15 9 96,-10 9 0,-11 7-32,-10 6 32,-12 15-32,-14 10 0,-9 9 0,-23 9 0,-5 5 0,-5-2 0,-3 2 0,8-9 0,10 4 0,6-9 0,16-20 0,15-8 0,16-8-160,26-12-32,9-8-255,12-3-65,0-2 128,-2 1 160,-8-9 128,-11 7 64,-10 20 32,-13 11 0,-3 3 192,-10 9 128,-11 5-160,-16 8-32,-5 6 0,-9 5 0,-6 4 64,-1-5 31,6-5-31,4 1 32,6-10-192,11-8-32,10-6 0,16-8 0,10-6-96,10-8 64,12-10-128,4-3 32,-1-7-159,1 6 31,-5 10 128,-12-6 64,-4 19 64,-10 4 0,-10 13 0,-16 15 64,-11 10-32,-5 4 64,-9 5-64,-6 0 64,-1-6-64,6-4 64,4-10-64,12-2 64,20-15-224,11-19 32,10-5 32,10-4-192,6 0 32,4-5 32,6 6 32,0-3 96,-10 13 32,-17 2 32,-4 6 64,-11 13 160,-15 5 192,-11 3-32,-3 2 95,-2 9-191,0 0-32,0-5-128,6-6-32,-1-3 32,11-3 0,10-16-64,5-9 32,22-4-224,15-6 32,3-4-32,3 5-32,-6 0 32,-10 9 96,-13 9 0,-8 5 96,-11 11-32,-10 3 64,-11 3 288,0 2 224,2-1-320,4 1-160,5-5 0,5-9 32,10-5-64,9-5-64,8-4 0,4-1 32,0 1-96,-4 0 0,-6 4 32,-6 5 64,-10 5-96,1-1-64,-12 1 128,-4 4 32,0-4 0,-1-5-64,1 5 32,-1-5 32,1 4-96,-1-4 0,-5 5 96,6 0 32,-6 4-192,6-6 0,-1-3 96,11 0 64,0 0-96,6-3-32,4-11 96,6-5 32,5-4-160,5-8-64,-5-3-96,0 3 64,-6 3-32,-4 5 64,-6 4 32,-5 11 64,-10 8 32,-11 8 96,-11 11-96,-4 4 0,-6 0 160,2 0 160,3-4-32,6-5 32,10-6-160,10-2-96,16-17 0,11-6-32,10-11-96,6-5 64,-3-4-32,3-3-64,-6 1 0,-10 13 96,-11 12 64,-16 18-64,-10 10 0,-15 8 96,-15 12 32,4-3 32,0 2 0,5-5 64,7-5 96,4-6-64,5-3-64,10-9-64,11-10-96,10-9-64,5-3-32,11-6 128,5-1 32,-5 6-96,-5 4-32,-16 9 32,-5 10 0,-6 4-192,-4 5-96,4-5-1376,1-4-543,20-14-2625</inkml:trace>
          <inkml:trace contextRef="#ctx0" brushRef="#br0" timeOffset="16786">13474 8999 7040,'0'-11'2624,"-5"11"-1408,0 11-992,-1-3 576,1 12-480,-5 11-192,-6 11 192,0 8 96,-10 10-192,-5 10 0,-4-6 96,-2-10 0,0-1 64,6-13-128,5-7 0,10-10-96,11-9 0,10-14-96,16-9 32,10-24-128,6-4-64,10-13-32,-1-1 0,1 4 0,10 1 96,-4 4-64,-13 15 32,-9 9 64,-15 9 0,-16 13 0,-10 15 0,-6 9 64,-5 9 32,-5 8-128,1 2 32,-1-7 64,5-7 96,0-5-64,11-10-64,5-4 0,10-18-32,10-15-96,6-9 0,27-8-32,7-10 0,3-1 96,0 2 64,-3 3 0,-13 5-32,-15 28-128,-17 13 128,-15 15 64,-11 12 0,-10 11 32,-21 4 0,7 1 96,-2-10-32,10-4 0,6-7-96,10-7 32,6-10-64,10-4-32,26-19-128,16-14 0,5-8-160,9-6-32,2-9 160,-1 6 128,-11-3-160,-5 8-32,-9 12 128,-11 18 32,-5 15 64,-16 14 0,-11 8 64,-10 14 32,-16 10-32,-4 0 32,0-1 64,-6-3 128,0-5-192,11-5-64,11-14-32,36-15-96,13-8 0,13-17-32,10-16 0,10-13 0,-1-9 0,2-24 96,-1 6 0,5 8 32,0 9 0,-9 11 0,-17 12 0,-11 15 0,-15 8 0,-20 20 0,-6 22 64,-8 15-32,-8 7-32,1 2 32,-11 14 32,5-11-32,8-8 64,2-10-64,12-13 64,10-10-64,10-9-32,10-13 32,12-19-32,8-13-224,22-17-96,6-1-160,3-16-128,2 6 192,-10 13 160,-7 9 160,-15 11 64,-9 12-128,-12 10 32,-15 23 64,-15 9 96,-12 18 0,-15 10 64,-3-6 128,-2 3 128,0 6-128,10-7 32,7-10-96,10-10 0,9-9-32,11-22 64,21-10-256,19-13-96,12-10-192,17-10-128,-8-7 128,7-2 64,-11 5 160,-11 14 128,-15 10 32,-10 7 64,-10 31 0,-11 6 96,-16 20-96,-10 10-64,-14 9 0,-2 3 32,0-3 32,-16-5 96,13-11-32,8-7 0,37-15-96,16-8-128,10-15 32,14-18-192,13-14 0,4-10-64,-1-7 32,2-21 160,-6 16 32,-5 8 64,-12 9 0,-9 11 64,-10 12 32,-11 10 32,-10 26 0,-11 17-64,-10 11-64,-5 11 32,-10 3-32,0 2 64,4-10 96,5-9 0,12-11 0,6-8-96,14-9-64,8-18-128,18-15 0,11-12-224,5-11-32,5-5 0,25-13 0,-4 1 128,-5 8 160,-7 9 64,-15 9 32,-20 25 128,-15 16 0,-22 20 32,-16 14-96,-15 9 32,7 13 64,-7-4 128,0-4 64,5-11 32,7-3-192,9-14-64,10-9 0,16-10 0,11-9-224,10-23 0,8-10-128,29-9 0,5-9-96,3-3-32,7-10 192,-10 2 64,-12 12 0,-9 10 64,-6 7 160,-15 24 224,-15 18-64,-12 18-128,-15 15-32,-10 9-64,-16 8-64,1 1 96,-1-10 0,11-8-192,4-5-64,6-13 192,10-6 192,22-13-160,25-15-32,11-13-192,10-9-32,4-9-128,12-10 32,0-8 0,-7-3 32,-8 17 160,-11 8 32,-16 37 256,-16 9-160,-10 14 0,-10 10 32,-16 7 32,-6 13-32,-4-3 32,-1-10 64,7-7 64,4-5-32,10-10-32,11-13-32,16-14 0,10-10-224,13-12 0,14-11-256,4-14-32,11-14 0,3 11 0,-3 8 128,-11 15 160,-22 8 0,-9 14 32,-16 28 192,-26 19 64,-8 7 128,-3 11 32,-4-1 256,-6 11 64,10-10-192,-3-9-128,9-11-128,5-8-64,32-27-32,10-10-352,8-13-96,29-10-64,10-10 0,-2 1 0,2 1 64,-10 7 128,-13 15 96,-13 19 64,-17 13 32,-15 14 128,-20 13 160,-12 6-32,-13 9 96,-2-9-128,5-5 32,5-6-160,7-7 0,9-6-96,11-9-32,10-9 32,21-13 0,14-11-224,12-8 0,5-4-192,1-1 32,-3 4-32,-8 10 96,-5 15 256,-21 11 96,-11 16 288,-16 18 128,-15 0 192,-11-1 64,-10 1-96,12-4 32,4-5-352,10-11-96,21-6-128,16-11-64,15-11-128,15-11 0,6-6 64,-5 0 32,-5 5-192,-7 9 0,-9 6-480,-5 2-96,-10 6-448,-6 6-160,-16-6-1920</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30T19:16:01.234"/>
    </inkml:context>
    <inkml:brush xml:id="br0">
      <inkml:brushProperty name="width" value="0.04667" units="cm"/>
      <inkml:brushProperty name="height" value="0.04667" units="cm"/>
      <inkml:brushProperty name="color" value="#57D200"/>
    </inkml:brush>
  </inkml:definitions>
  <inkml:traceGroup>
    <inkml:annotationXML>
      <emma:emma xmlns:emma="http://www.w3.org/2003/04/emma" version="1.0">
        <emma:interpretation id="{3D0AE5C9-E165-44FB-8D19-A6378A7CC234}" emma:medium="tactile" emma:mode="ink">
          <msink:context xmlns:msink="http://schemas.microsoft.com/ink/2010/main" type="writingRegion" rotatedBoundingBox="12806,4127 14207,5440 13408,6293 12007,4980"/>
        </emma:interpretation>
      </emma:emma>
    </inkml:annotationXML>
    <inkml:traceGroup>
      <inkml:annotationXML>
        <emma:emma xmlns:emma="http://www.w3.org/2003/04/emma" version="1.0">
          <emma:interpretation id="{4FBDA39F-1E6D-4968-B952-18FC0C84450D}" emma:medium="tactile" emma:mode="ink">
            <msink:context xmlns:msink="http://schemas.microsoft.com/ink/2010/main" type="paragraph" rotatedBoundingBox="12806,4127 14207,5440 13408,6293 12007,4980" alignmentLevel="1"/>
          </emma:interpretation>
        </emma:emma>
      </inkml:annotationXML>
      <inkml:traceGroup>
        <inkml:annotationXML>
          <emma:emma xmlns:emma="http://www.w3.org/2003/04/emma" version="1.0">
            <emma:interpretation id="{BAD0AFA7-5F9F-467C-AC63-2BE71AA8CD8C}" emma:medium="tactile" emma:mode="ink">
              <msink:context xmlns:msink="http://schemas.microsoft.com/ink/2010/main" type="line" rotatedBoundingBox="12806,4127 14207,5440 13408,6293 12007,4980"/>
            </emma:interpretation>
          </emma:emma>
        </inkml:annotationXML>
        <inkml:traceGroup>
          <inkml:annotationXML>
            <emma:emma xmlns:emma="http://www.w3.org/2003/04/emma" version="1.0">
              <emma:interpretation id="{1F65A092-434B-4E09-997C-C03450F14687}" emma:medium="tactile" emma:mode="ink">
                <msink:context xmlns:msink="http://schemas.microsoft.com/ink/2010/main" type="inkWord" rotatedBoundingBox="12806,4127 14207,5440 13408,6293 12007,4980"/>
              </emma:interpretation>
              <emma:one-of disjunction-type="recognition" id="oneOf0">
                <emma:interpretation id="interp0" emma:lang="en-US" emma:confidence="0">
                  <emma:literal>off</emma:literal>
                </emma:interpretation>
                <emma:interpretation id="interp1" emma:lang="en-US" emma:confidence="0">
                  <emma:literal>*Ed</emma:literal>
                </emma:interpretation>
                <emma:interpretation id="interp2" emma:lang="en-US" emma:confidence="0">
                  <emma:literal>*EX</emma:literal>
                </emma:interpretation>
                <emma:interpretation id="interp3" emma:lang="en-US" emma:confidence="0">
                  <emma:literal>*El</emma:literal>
                </emma:interpretation>
                <emma:interpretation id="interp4" emma:lang="en-US" emma:confidence="0">
                  <emma:literal>*Ex</emma:literal>
                </emma:interpretation>
              </emma:one-of>
            </emma:emma>
          </inkml:annotationXML>
          <inkml:trace contextRef="#ctx0" brushRef="#br0">12405 4912 7808,'0'-8'2880,"0"8"-1536,0 22-992,0-16 1088,0 2-832,0 3 768,5-2-800,-5-4 831,5 4-799,6 5 608,10 0-704,5 3 224,5 6-416,6 5-32,3 0-192,7 5 160,6-2-160,-3 3 192,-3 2-192,6 1 96,-6-6-96,4 3 160,-4-6-160,5 0 32,0 2-64,-6-2-64,-4 0 32,0 0 32,-6-2-32,-1-1-32,-3-2 32,-6-5-1376,0 6 736,-10-16-4895,-1 6 3039,-9-10-4000,-1 6 3680</inkml:trace>
          <inkml:trace contextRef="#ctx0" brushRef="#br0" timeOffset="1550">13811 5081 6272,'0'12'2368,"0"-12"-1280,-5 19-928,0-10 1024,5 5-704,-5 9 768,10 1-736,-5 4 960,0-2-832,0 8 1087,5-3-959,0 16 736,1-1-864,-3 18 448,8-5-640,4 6 256,6-4-416,0-2 0,5-3-192,-5-6-416,0-8 192,-10-10-1600,4 1 960,-15-16-3679,6 3 2463,-22-16-3744,6 0 3232</inkml:trace>
          <inkml:trace contextRef="#ctx0" brushRef="#br0" timeOffset="686">13323 6191 8064,'0'6'3072,"0"-6"-1664,-27 0-1088,17-6 1152,10 6-864,-5-8 480,10 2-641,0-11 609,6 3-608,-1-19 544,11 1-544,5-29 256,0 7-416,1-21 192,4 16-256,-1-15 64,6 13-160,-4-12-64,-1 14-32,-5-11 32,-5 19-32,-5-3 64,3 16-64,-8-3 64,4 14-64,-4-7-288,-1 17 128,-4-6-1568,-1 13 928,0 1-3743,0 4 2495,-5 10-3520,6 4 3136</inkml:trace>
          <inkml:trace contextRef="#ctx0" brushRef="#br0" timeOffset="1149">13380 6233 7424,'-10'31'2816,"10"-31"-1536,5-17-384,-5 11 1792,0 6-1472,0-3 895,11 3-1247,5-11 576,10 8-800,4-8 128,6 3-448,6-11 32,0 6-224,10-6 0,-2 5-64,3-9 32,0 10-64,-8-15 64,-4 10-64,-3-6-448,-7 6 224,-5-1-1472,-5 5 928,-7 5-2976,7 9 2049,-16-5-4097,5 5 3264</inkml:trace>
          <inkml:trace contextRef="#ctx0" brushRef="#br0" timeOffset="2775">13599 5440 7296,'5'4'2720,"-5"-4"-1472,22 32-192,-18-14 1696,2 1-1504,2 18 447,8 9-1023,0 4 32,0-3-416,0-2-192,-1 3-32,1-12-1344,-1-4 704,-9-18-3711,4 0 2367,-10-20-3296,6-2 2976</inkml:trace>
          <inkml:trace contextRef="#ctx0" brushRef="#br0" timeOffset="3007">13744 5467 8192,'0'33'3072,"0"-33"-1664,5 96-1152,-5-68 768,0 0-640,0 9-544,5 4 64,1 1-2912,4-5 1664,-5-14-3104,6-4 2528</inkml:trace>
          <inkml:trace contextRef="#ctx0" brushRef="#br0" timeOffset="2537">13531 5685 8576,'5'9'3232,"-5"-9"-1728,11 50-1056,-11-32 1024,5 6-864,1 8-64,4 4-385,0 6-31,6 0-64,-6-5-959,1-1 479,-6-8-2144,5 0 1408,-10-19-3136,6 0 2400</inkml:trace>
          <inkml:trace contextRef="#ctx0" brushRef="#br0" timeOffset="2537">13599 5528 9088,'11'23'3424,"-11"-23"-1856,10 50-1184,-10-31 928,6 4-800,-2 14-97,6-1-287,-6 6-96,7 0 0,0-2-1023,-1-3 543,-5-12-2208,0-3 1472,-5-13-3072,6-4 2400</inkml:trace>
          <inkml:trace contextRef="#ctx0" brushRef="#br0" timeOffset="2189">13462 5707 9472,'5'37'3584,"-5"-37"-1920,16 56-1440,-16-34 896,5 1-705,1 14-63,4-1-224,0 6-32,1 0-32,0-5-1023,-1 0 511,-5-4-2432,6-7 1600,-11-12-3168,4-4 2528</inkml:trace>
          <inkml:trace contextRef="#ctx0" brushRef="#br0" timeOffset="1955">13449 5947 7680,'9'47'2880,"-9"-47"-1536,16 37-928,-16-23 864,4 3-768,2 6 32,-1 2-352,0-3-160,6 1-64,-6-4-1536,1 4 864,-6-10-3712,4-3 2432</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3"/>
            <a:ext cx="3169920" cy="617220"/>
          </a:xfrm>
          <a:prstGeom prst="rect">
            <a:avLst/>
          </a:prstGeom>
        </p:spPr>
        <p:txBody>
          <a:bodyPr vert="horz" lIns="112304" tIns="56152" rIns="112304" bIns="56152" rtlCol="0"/>
          <a:lstStyle>
            <a:lvl1pPr algn="l">
              <a:defRPr sz="1500">
                <a:latin typeface="Segoe UI" pitchFamily="34" charset="0"/>
              </a:defRPr>
            </a:lvl1pPr>
          </a:lstStyle>
          <a:p>
            <a:r>
              <a:rPr lang="en-US" dirty="0"/>
              <a:t>Build 2014</a:t>
            </a:r>
          </a:p>
        </p:txBody>
      </p:sp>
      <p:sp>
        <p:nvSpPr>
          <p:cNvPr id="9" name="Slide Image Placeholder 8"/>
          <p:cNvSpPr>
            <a:spLocks noGrp="1" noRot="1" noChangeAspect="1"/>
          </p:cNvSpPr>
          <p:nvPr>
            <p:ph type="sldImg" idx="2"/>
          </p:nvPr>
        </p:nvSpPr>
        <p:spPr>
          <a:xfrm>
            <a:off x="-455613" y="925513"/>
            <a:ext cx="8226426" cy="4627562"/>
          </a:xfrm>
          <a:prstGeom prst="rect">
            <a:avLst/>
          </a:prstGeom>
          <a:noFill/>
          <a:ln w="12700">
            <a:solidFill>
              <a:prstClr val="black"/>
            </a:solidFill>
          </a:ln>
        </p:spPr>
        <p:txBody>
          <a:bodyPr vert="horz" lIns="112304" tIns="56152" rIns="112304" bIns="56152" rtlCol="0" anchor="ctr"/>
          <a:lstStyle/>
          <a:p>
            <a:endParaRPr lang="en-US" dirty="0"/>
          </a:p>
        </p:txBody>
      </p:sp>
      <p:sp>
        <p:nvSpPr>
          <p:cNvPr id="10" name="Footer Placeholder 9"/>
          <p:cNvSpPr>
            <a:spLocks noGrp="1"/>
          </p:cNvSpPr>
          <p:nvPr>
            <p:ph type="ftr" sz="quarter" idx="4"/>
          </p:nvPr>
        </p:nvSpPr>
        <p:spPr>
          <a:xfrm>
            <a:off x="0" y="11727180"/>
            <a:ext cx="6315456" cy="480551"/>
          </a:xfrm>
          <a:prstGeom prst="rect">
            <a:avLst/>
          </a:prstGeom>
        </p:spPr>
        <p:txBody>
          <a:bodyPr vert="horz" lIns="112304" tIns="56152" rIns="112304" bIns="56152" rtlCol="0" anchor="b"/>
          <a:lstStyle>
            <a:lvl1pPr marL="701897" indent="0" algn="l">
              <a:defRPr sz="1500"/>
            </a:lvl1p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4143589" y="3"/>
            <a:ext cx="3169920" cy="617220"/>
          </a:xfrm>
          <a:prstGeom prst="rect">
            <a:avLst/>
          </a:prstGeom>
        </p:spPr>
        <p:txBody>
          <a:bodyPr vert="horz" lIns="112304" tIns="56152" rIns="112304" bIns="56152" rtlCol="0"/>
          <a:lstStyle>
            <a:lvl1pPr algn="r">
              <a:defRPr sz="1500">
                <a:latin typeface="Segoe UI" pitchFamily="34" charset="0"/>
              </a:defRPr>
            </a:lvl1pPr>
          </a:lstStyle>
          <a:p>
            <a:fld id="{9F00D60D-1703-4D24-8308-FEE06A50A69C}" type="datetime1">
              <a:rPr lang="en-US" smtClean="0"/>
              <a:t>4/29/17</a:t>
            </a:fld>
            <a:endParaRPr lang="en-US" dirty="0"/>
          </a:p>
        </p:txBody>
      </p:sp>
      <p:sp>
        <p:nvSpPr>
          <p:cNvPr id="12" name="Notes Placeholder 11"/>
          <p:cNvSpPr>
            <a:spLocks noGrp="1"/>
          </p:cNvSpPr>
          <p:nvPr>
            <p:ph type="body" sz="quarter" idx="3"/>
          </p:nvPr>
        </p:nvSpPr>
        <p:spPr>
          <a:xfrm>
            <a:off x="731521" y="5863590"/>
            <a:ext cx="5852160" cy="5554980"/>
          </a:xfrm>
          <a:prstGeom prst="rect">
            <a:avLst/>
          </a:prstGeom>
        </p:spPr>
        <p:txBody>
          <a:bodyPr vert="horz" lIns="112304" tIns="56152" rIns="112304" bIns="561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5" y="11725040"/>
            <a:ext cx="1010242" cy="617220"/>
          </a:xfrm>
          <a:prstGeom prst="rect">
            <a:avLst/>
          </a:prstGeom>
        </p:spPr>
        <p:txBody>
          <a:bodyPr vert="horz" lIns="112304" tIns="56152" rIns="112304" bIns="56152" rtlCol="0" anchor="b"/>
          <a:lstStyle>
            <a:lvl1pPr algn="r">
              <a:defRPr sz="15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How many of you use VS Code or know what it is?</a:t>
            </a:r>
          </a:p>
          <a:p>
            <a:pPr marL="171450" indent="-171450">
              <a:buFontTx/>
              <a:buChar char="-"/>
            </a:pPr>
            <a:r>
              <a:rPr lang="en-US" baseline="0" dirty="0" smtClean="0"/>
              <a:t>(if they don't, ask what they are using)</a:t>
            </a:r>
          </a:p>
          <a:p>
            <a:pPr marL="171450" indent="-171450">
              <a:buFontTx/>
              <a:buChar char="-"/>
            </a:pPr>
            <a:r>
              <a:rPr lang="en-US" baseline="0" dirty="0" smtClean="0"/>
              <a:t>Buying a mattress analogy (8 hours a day)</a:t>
            </a:r>
          </a:p>
          <a:p>
            <a:pPr marL="171450" indent="-171450">
              <a:buFontTx/>
              <a:buChar char="-"/>
            </a:pPr>
            <a:r>
              <a:rPr lang="en-US" baseline="0" dirty="0" smtClean="0"/>
              <a:t>As a developer, I spend a fair bit of my time writing code (the time I spend coding isn’t as much as I want), but that’s a rant for some other time. It’s important that you use the best tools that work for you. When VS Code came out, it became my primary editor for a multitude of reasons that I'll explain</a:t>
            </a:r>
          </a:p>
        </p:txBody>
      </p:sp>
      <p:sp>
        <p:nvSpPr>
          <p:cNvPr id="4" name="Slide Number Placeholder 3"/>
          <p:cNvSpPr>
            <a:spLocks noGrp="1"/>
          </p:cNvSpPr>
          <p:nvPr>
            <p:ph type="sldNum" sz="quarter" idx="10"/>
          </p:nvPr>
        </p:nvSpPr>
        <p:spPr/>
        <p:txBody>
          <a:bodyPr/>
          <a:lstStyle/>
          <a:p>
            <a:fld id="{8C0EB248-DB01-4A59-8736-93C838C0CB63}" type="slidenum">
              <a:rPr lang="en-US" smtClean="0"/>
              <a:t>1</a:t>
            </a:fld>
            <a:endParaRPr lang="en-US" dirty="0"/>
          </a:p>
        </p:txBody>
      </p:sp>
    </p:spTree>
    <p:extLst>
      <p:ext uri="{BB962C8B-B14F-4D97-AF65-F5344CB8AC3E}">
        <p14:creationId xmlns:p14="http://schemas.microsoft.com/office/powerpoint/2010/main" val="393508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900" b="0" i="0" kern="1200" dirty="0">
                <a:solidFill>
                  <a:schemeClr val="tx1"/>
                </a:solidFill>
                <a:effectLst/>
                <a:latin typeface="Segoe UI Light" pitchFamily="34" charset="0"/>
                <a:ea typeface="+mn-ea"/>
                <a:cs typeface="+mn-cs"/>
              </a:rPr>
              <a:t>However,</a:t>
            </a:r>
            <a:r>
              <a:rPr lang="en-US" sz="900" b="0" i="0" kern="1200" baseline="0" dirty="0">
                <a:solidFill>
                  <a:schemeClr val="tx1"/>
                </a:solidFill>
                <a:effectLst/>
                <a:latin typeface="Segoe UI Light" pitchFamily="34" charset="0"/>
                <a:ea typeface="+mn-ea"/>
                <a:cs typeface="+mn-cs"/>
              </a:rPr>
              <a:t> as you start stacking each of these building blocks, as a whole, it might become unwieldy and topple over. </a:t>
            </a:r>
          </a:p>
          <a:p>
            <a:pPr marL="0" indent="0">
              <a:buFontTx/>
              <a:buNone/>
            </a:pPr>
            <a:endParaRPr lang="en-US" sz="900" b="0" i="0" kern="1200" baseline="0" dirty="0">
              <a:solidFill>
                <a:schemeClr val="tx1"/>
              </a:solidFill>
              <a:effectLst/>
              <a:latin typeface="Segoe UI Light" pitchFamily="34" charset="0"/>
              <a:ea typeface="+mn-ea"/>
              <a:cs typeface="+mn-cs"/>
            </a:endParaRPr>
          </a:p>
          <a:p>
            <a:pPr marL="0" indent="0">
              <a:buFontTx/>
              <a:buNone/>
            </a:pPr>
            <a:r>
              <a:rPr lang="en-US" sz="900" b="0" i="0" kern="1200" baseline="0" dirty="0">
                <a:solidFill>
                  <a:schemeClr val="tx1"/>
                </a:solidFill>
                <a:effectLst/>
                <a:latin typeface="Segoe UI Light" pitchFamily="34" charset="0"/>
                <a:ea typeface="+mn-ea"/>
                <a:cs typeface="+mn-cs"/>
              </a:rPr>
              <a:t>In order to prevent extensions from affecting the startup performance and the overall stability of VS Code itself, extensions are run in a separate process called “extension host”. The extension host is a node.js process which means for your extension, you can use any node api or existing npm module when implementing extension. </a:t>
            </a:r>
          </a:p>
          <a:p>
            <a:pPr marL="0" indent="0">
              <a:buFontTx/>
              <a:buNone/>
            </a:pPr>
            <a:endParaRPr lang="en-US" sz="900" b="0" i="0" kern="1200" baseline="0" dirty="0">
              <a:solidFill>
                <a:schemeClr val="tx1"/>
              </a:solidFill>
              <a:effectLst/>
              <a:latin typeface="Segoe UI Light" pitchFamily="34" charset="0"/>
              <a:ea typeface="+mn-ea"/>
              <a:cs typeface="+mn-cs"/>
            </a:endParaRPr>
          </a:p>
          <a:p>
            <a:pPr marL="0" indent="0">
              <a:buFontTx/>
              <a:buNone/>
            </a:pPr>
            <a:r>
              <a:rPr lang="en-US" sz="900" b="0" i="0" kern="1200" baseline="0" dirty="0">
                <a:solidFill>
                  <a:schemeClr val="tx1"/>
                </a:solidFill>
                <a:effectLst/>
                <a:latin typeface="Segoe UI Light" pitchFamily="34" charset="0"/>
                <a:ea typeface="+mn-ea"/>
                <a:cs typeface="+mn-cs"/>
              </a:rPr>
              <a:t>Running extensions as a separate process allows VS Code to control the APIs exposed to the extenders.</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91127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2</a:t>
            </a:r>
            <a:r>
              <a:rPr lang="en-US" baseline="0" dirty="0"/>
              <a:t> special cases for extensions. </a:t>
            </a:r>
          </a:p>
          <a:p>
            <a:pPr marL="0" indent="0">
              <a:buFontTx/>
              <a:buNone/>
            </a:pPr>
            <a:endParaRPr lang="en-US" baseline="0" dirty="0"/>
          </a:p>
          <a:p>
            <a:pPr marL="0" indent="0">
              <a:buFontTx/>
              <a:buNone/>
            </a:pPr>
            <a:r>
              <a:rPr lang="en-US" baseline="0" dirty="0"/>
              <a:t>If you are developing a language or a debug service, instead of coding against the extension API, there are predefined protocols that your extension can adhere to. </a:t>
            </a:r>
          </a:p>
          <a:p>
            <a:pPr marL="0" indent="0">
              <a:buFontTx/>
              <a:buNone/>
            </a:pPr>
            <a:endParaRPr lang="en-US" baseline="0" dirty="0"/>
          </a:p>
          <a:p>
            <a:pPr marL="0" indent="0">
              <a:buFontTx/>
              <a:buNone/>
            </a:pPr>
            <a:r>
              <a:rPr lang="en-US" baseline="0" dirty="0"/>
              <a:t>Protocol can be adapted in other editors or IDEs such that one implementation of the language/debug protocol can service multiple IDEs</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10420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738308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05918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 VS Code has been my primary editor for a multitude of reasons that I'll explain.</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 I don't have very many slides as I want to focus on showing you rather than telling you the awesome-ness of VS Code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At the end of the session, I hope to impart with you</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 Knowing what VS Code is and how you can integrate it into your current development workflow</a:t>
            </a:r>
          </a:p>
          <a:p>
            <a:r>
              <a:rPr lang="en-US" baseline="0" dirty="0" smtClean="0"/>
              <a:t>- How to debug </a:t>
            </a:r>
            <a:r>
              <a:rPr lang="en-US" baseline="0" dirty="0" err="1" smtClean="0"/>
              <a:t>node.js</a:t>
            </a:r>
            <a:r>
              <a:rPr lang="en-US" baseline="0" dirty="0" smtClean="0"/>
              <a:t> application with VS Code</a:t>
            </a:r>
          </a:p>
          <a:p>
            <a:r>
              <a:rPr lang="en-US" baseline="0" dirty="0" smtClean="0"/>
              <a:t>- and if you want to extend VS Code's capability, we'll walkthrough the whole development cycle of creating and publishing an extension</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 although the way, share tips n' tricks on using VS Code</a:t>
            </a:r>
          </a:p>
          <a:p>
            <a:endParaRPr lang="en-US" baseline="0" dirty="0" smtClean="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62881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Build 2014</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t>4/29/17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43474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1"/>
                </a:solidFill>
              </a:rPr>
              <a:t>A tool that combines simplicity of a code editor with what developers</a:t>
            </a:r>
            <a:r>
              <a:rPr lang="en-US" sz="900" baseline="0" dirty="0">
                <a:solidFill>
                  <a:schemeClr val="bg1"/>
                </a:solidFill>
              </a:rPr>
              <a:t> need to accomplish code/build/test/debug/commit lifecycle</a:t>
            </a:r>
            <a:endParaRPr lang="en-US" sz="900" dirty="0">
              <a:solidFill>
                <a:schemeClr val="bg1"/>
              </a:solidFill>
            </a:endParaRPr>
          </a:p>
          <a:p>
            <a:pPr marL="285750" indent="-285750">
              <a:buFont typeface="Arial" panose="020B0604020202020204" pitchFamily="34" charset="0"/>
              <a:buChar char="•"/>
            </a:pPr>
            <a:r>
              <a:rPr lang="en-US" sz="900" dirty="0">
                <a:solidFill>
                  <a:schemeClr val="bg1"/>
                </a:solidFill>
              </a:rPr>
              <a:t>Draw code</a:t>
            </a:r>
            <a:r>
              <a:rPr lang="en-US" sz="900" baseline="0" dirty="0">
                <a:solidFill>
                  <a:schemeClr val="bg1"/>
                </a:solidFill>
              </a:rPr>
              <a:t> editor vs IDE scale (vim, emacs, notepad++, eclipse, xcode, visual studio, sublime, atom)</a:t>
            </a:r>
          </a:p>
          <a:p>
            <a:pPr marL="285750" indent="-285750">
              <a:buFont typeface="Arial" panose="020B0604020202020204" pitchFamily="34" charset="0"/>
              <a:buChar char="•"/>
            </a:pPr>
            <a:r>
              <a:rPr lang="en-US" sz="900" dirty="0">
                <a:solidFill>
                  <a:schemeClr val="bg1"/>
                </a:solidFill>
              </a:rPr>
              <a:t>Within the Visual Studio family, it is also the</a:t>
            </a:r>
            <a:r>
              <a:rPr lang="en-US" sz="900" baseline="0" dirty="0">
                <a:solidFill>
                  <a:schemeClr val="bg1"/>
                </a:solidFill>
              </a:rPr>
              <a:t> first cross-platform development </a:t>
            </a:r>
            <a:r>
              <a:rPr lang="en-US" sz="900" baseline="0" dirty="0" smtClean="0">
                <a:solidFill>
                  <a:schemeClr val="bg1"/>
                </a:solidFill>
              </a:rPr>
              <a:t>tool</a:t>
            </a:r>
          </a:p>
          <a:p>
            <a:pPr marL="285750" indent="-285750">
              <a:buFont typeface="Arial" panose="020B0604020202020204" pitchFamily="34" charset="0"/>
              <a:buChar char="•"/>
            </a:pPr>
            <a:r>
              <a:rPr lang="en-US" sz="900" baseline="0" dirty="0" smtClean="0">
                <a:solidFill>
                  <a:schemeClr val="bg1"/>
                </a:solidFill>
              </a:rPr>
              <a:t>Same experience across all platforms</a:t>
            </a:r>
            <a:endParaRPr lang="en-US" dirty="0"/>
          </a:p>
        </p:txBody>
      </p:sp>
      <p:sp>
        <p:nvSpPr>
          <p:cNvPr id="4" name="Header Placeholder 3"/>
          <p:cNvSpPr>
            <a:spLocks noGrp="1"/>
          </p:cNvSpPr>
          <p:nvPr>
            <p:ph type="hdr" sz="quarter" idx="10"/>
          </p:nvPr>
        </p:nvSpPr>
        <p:spPr/>
        <p:txBody>
          <a:bodyPr/>
          <a:lstStyle/>
          <a:p>
            <a:r>
              <a:rPr lang="en-US" dirty="0"/>
              <a:t>Build 2014</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t>4/29/17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2842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Microsoft</a:t>
            </a:r>
            <a:r>
              <a:rPr lang="en-US" baseline="0" dirty="0"/>
              <a:t> was found to be the organization with the most open source contributors. </a:t>
            </a:r>
          </a:p>
          <a:p>
            <a:pPr marL="171450" indent="-171450">
              <a:buFontTx/>
              <a:buChar char="-"/>
            </a:pPr>
            <a:endParaRPr lang="en-US" baseline="0" dirty="0"/>
          </a:p>
          <a:p>
            <a:pPr marL="171450" indent="-171450">
              <a:buFontTx/>
              <a:buChar char="-"/>
            </a:pPr>
            <a:r>
              <a:rPr lang="en-US" baseline="0" dirty="0"/>
              <a:t>Announced at </a:t>
            </a:r>
            <a:r>
              <a:rPr lang="en-US" baseline="0" dirty="0" smtClean="0"/>
              <a:t>the Microsoft Build conference April 2015</a:t>
            </a:r>
            <a:endParaRPr lang="en-US" baseline="0" dirty="0"/>
          </a:p>
          <a:p>
            <a:pPr marL="171450" indent="-171450">
              <a:buFontTx/>
              <a:buChar char="-"/>
            </a:pPr>
            <a:r>
              <a:rPr lang="en-US" baseline="0" dirty="0"/>
              <a:t>Open sourced under MIT on GitHub Nov 2015</a:t>
            </a:r>
          </a:p>
          <a:p>
            <a:pPr marL="171450" indent="-171450">
              <a:buFontTx/>
              <a:buChar char="-"/>
            </a:pPr>
            <a:r>
              <a:rPr lang="en-US" baseline="0" dirty="0"/>
              <a:t>VS Code was one of the most contributed to </a:t>
            </a:r>
            <a:r>
              <a:rPr lang="en-US" baseline="0" dirty="0" smtClean="0"/>
              <a:t>projects</a:t>
            </a:r>
            <a:endParaRPr lang="en-US" baseline="0" dirty="0"/>
          </a:p>
          <a:p>
            <a:pPr marL="171450" indent="-171450">
              <a:buFontTx/>
              <a:buChar char="-"/>
            </a:pPr>
            <a:r>
              <a:rPr lang="en-US" baseline="0" dirty="0"/>
              <a:t>PRs are extremely welcome on the project and with each release, they meticulously thank each and every one.</a:t>
            </a:r>
          </a:p>
          <a:p>
            <a:pPr marL="171450" indent="-171450">
              <a:buFontTx/>
              <a:buChar char="-"/>
            </a:pPr>
            <a:endParaRPr lang="en-US" baseline="0" dirty="0"/>
          </a:p>
          <a:p>
            <a:pPr marL="171450" indent="-171450">
              <a:buFontTx/>
              <a:buChar char="-"/>
            </a:pPr>
            <a:r>
              <a:rPr lang="en-US" baseline="0" dirty="0"/>
              <a:t>Full transparency with the planning and roadmap.</a:t>
            </a:r>
          </a:p>
          <a:p>
            <a:pPr marL="388712" lvl="1" indent="-171450">
              <a:buFontTx/>
              <a:buChar char="-"/>
            </a:pPr>
            <a:r>
              <a:rPr lang="en-US" baseline="0" dirty="0"/>
              <a:t>Draw feedback loop: (1) Dev Team -&gt; Transparency -&gt; (2) Community -&gt; Feedbacks</a:t>
            </a:r>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295999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Clue:</a:t>
            </a:r>
          </a:p>
          <a:p>
            <a:pPr marL="388712" lvl="1" indent="-171450">
              <a:buFontTx/>
              <a:buChar char="-"/>
            </a:pPr>
            <a:r>
              <a:rPr lang="en-US" dirty="0"/>
              <a:t>One of the 4 authors of a book called “Design Patterns”</a:t>
            </a:r>
            <a:r>
              <a:rPr lang="en-US" baseline="0" dirty="0"/>
              <a:t> (Gang of Four</a:t>
            </a:r>
            <a:r>
              <a:rPr lang="en-US" baseline="0" dirty="0" smtClean="0"/>
              <a:t>)</a:t>
            </a:r>
            <a:endParaRPr lang="en-US" baseline="0" dirty="0"/>
          </a:p>
          <a:p>
            <a:pPr marL="171450" lvl="0" indent="-171450">
              <a:buFontTx/>
              <a:buChar char="-"/>
            </a:pPr>
            <a:r>
              <a:rPr lang="en-US" baseline="0" dirty="0"/>
              <a:t>Distinguished Engineer @ MSFT</a:t>
            </a:r>
          </a:p>
          <a:p>
            <a:pPr marL="171450" lvl="0" indent="-171450">
              <a:buFontTx/>
              <a:buChar char="-"/>
            </a:pPr>
            <a:r>
              <a:rPr lang="en-US" baseline="0" dirty="0"/>
              <a:t>He joined Microsoft with a vision of a new paradigm for online developer tooling</a:t>
            </a:r>
          </a:p>
          <a:p>
            <a:pPr marL="171450" lvl="0" indent="-171450">
              <a:buFontTx/>
              <a:buChar char="-"/>
            </a:pPr>
            <a:r>
              <a:rPr lang="en-US" baseline="0" dirty="0"/>
              <a:t>a development experience that is in the browser that makes you forget you are in a browser</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49798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Monaco cloud editor</a:t>
            </a:r>
          </a:p>
          <a:p>
            <a:pPr marL="171450" indent="-171450">
              <a:buFontTx/>
              <a:buChar char="-"/>
            </a:pPr>
            <a:r>
              <a:rPr lang="en-US" dirty="0"/>
              <a:t>Features</a:t>
            </a:r>
          </a:p>
          <a:p>
            <a:pPr marL="388712" lvl="1" indent="-171450">
              <a:buFontTx/>
              <a:buChar char="-"/>
            </a:pPr>
            <a:r>
              <a:rPr lang="en-US" dirty="0"/>
              <a:t>Intellisense (Smart completions)</a:t>
            </a:r>
          </a:p>
          <a:p>
            <a:pPr marL="388712" lvl="1" indent="-171450">
              <a:buFontTx/>
              <a:buChar char="-"/>
            </a:pPr>
            <a:r>
              <a:rPr lang="en-US" dirty="0"/>
              <a:t>Syntax</a:t>
            </a:r>
            <a:r>
              <a:rPr lang="en-US" baseline="0" dirty="0"/>
              <a:t> Highlight</a:t>
            </a:r>
            <a:endParaRPr lang="en-US" dirty="0"/>
          </a:p>
          <a:p>
            <a:pPr marL="388712" lvl="1" indent="-171450">
              <a:buFontTx/>
              <a:buChar char="-"/>
            </a:pPr>
            <a:r>
              <a:rPr lang="en-US" baseline="0" dirty="0"/>
              <a:t>Code Navigation</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347881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what’s amazing about</a:t>
            </a:r>
            <a:r>
              <a:rPr lang="en-US" baseline="0" dirty="0"/>
              <a:t> vscode is that it’s comprised of these tiny build blocks.</a:t>
            </a:r>
          </a:p>
          <a:p>
            <a:pPr marL="171450" indent="-171450">
              <a:buFontTx/>
              <a:buChar char="-"/>
            </a:pPr>
            <a:r>
              <a:rPr lang="en-US" baseline="0" dirty="0"/>
              <a:t>Add them upon each other and creates such an amazing </a:t>
            </a:r>
            <a:r>
              <a:rPr lang="en-US" baseline="0" dirty="0" smtClean="0"/>
              <a:t>product</a:t>
            </a:r>
            <a:endParaRPr lang="en-US" baseline="0" dirty="0"/>
          </a:p>
          <a:p>
            <a:pPr marL="171450" indent="-171450">
              <a:buFontTx/>
              <a:buChar char="-"/>
            </a:pPr>
            <a:r>
              <a:rPr lang="en-US" baseline="0" dirty="0"/>
              <a:t>With each extension as another building block, you can add however many you want to customize or optimize your development workflow</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88144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Language</a:t>
            </a:r>
          </a:p>
          <a:p>
            <a:pPr marL="388712" lvl="1" indent="-171450">
              <a:buFontTx/>
              <a:buChar char="-"/>
            </a:pPr>
            <a:r>
              <a:rPr lang="en-US" dirty="0"/>
              <a:t>Shipped out</a:t>
            </a:r>
            <a:r>
              <a:rPr lang="en-US" baseline="0" dirty="0"/>
              <a:t> of the box, VS Code understands JS, TS, CSS, HTML</a:t>
            </a:r>
          </a:p>
          <a:p>
            <a:pPr marL="388712" lvl="1" indent="-171450">
              <a:buFontTx/>
              <a:buChar char="-"/>
            </a:pPr>
            <a:r>
              <a:rPr lang="en-US" baseline="0" dirty="0"/>
              <a:t>Other language support is available through the extension marketplace</a:t>
            </a:r>
          </a:p>
          <a:p>
            <a:pPr marL="217262" lvl="1" indent="0">
              <a:buFontTx/>
              <a:buNone/>
            </a:pPr>
            <a:endParaRPr lang="en-US" baseline="0" dirty="0"/>
          </a:p>
          <a:p>
            <a:pPr marL="171450" lvl="0" indent="-171450">
              <a:buFontTx/>
              <a:buChar char="-"/>
            </a:pPr>
            <a:r>
              <a:rPr lang="en-US" baseline="0" dirty="0"/>
              <a:t>Debuggers</a:t>
            </a:r>
          </a:p>
          <a:p>
            <a:pPr marL="388712" lvl="1" indent="-171450">
              <a:buFontTx/>
              <a:buChar char="-"/>
            </a:pPr>
            <a:r>
              <a:rPr lang="en-US" baseline="0" dirty="0"/>
              <a:t>Built-in Node.js debugger and can debug any language that gets transpiled to JS (TS)</a:t>
            </a:r>
          </a:p>
          <a:p>
            <a:pPr marL="388712" lvl="1" indent="-171450">
              <a:buFontTx/>
              <a:buChar char="-"/>
            </a:pPr>
            <a:endParaRPr lang="en-US" baseline="0" dirty="0"/>
          </a:p>
          <a:p>
            <a:pPr marL="171450" lvl="0" indent="-171450">
              <a:buFontTx/>
              <a:buChar char="-"/>
            </a:pPr>
            <a:r>
              <a:rPr lang="en-US" baseline="0" dirty="0"/>
              <a:t>Tools</a:t>
            </a:r>
          </a:p>
          <a:p>
            <a:pPr marL="388712" lvl="1" indent="-171450">
              <a:buFontTx/>
              <a:buChar char="-"/>
            </a:pPr>
            <a:r>
              <a:rPr lang="en-US" baseline="0" dirty="0"/>
              <a:t>Help you be more efficient</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1122666"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4/29/17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5781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40.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4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40.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 Id="rId3" Type="http://schemas.openxmlformats.org/officeDocument/2006/relationships/image" Target="../media/image4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3.png"/><Relationship Id="rId3" Type="http://schemas.openxmlformats.org/officeDocument/2006/relationships/image" Target="../media/image2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5.png"/><Relationship Id="rId3" Type="http://schemas.microsoft.com/office/2007/relationships/hdphoto" Target="../media/hdphoto2.wdp"/></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jpeg"/><Relationship Id="rId3" Type="http://schemas.openxmlformats.org/officeDocument/2006/relationships/image" Target="../media/image4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jpe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emf"/><Relationship Id="rId1" Type="http://schemas.openxmlformats.org/officeDocument/2006/relationships/slideMaster" Target="../slideMasters/slideMaster4.xml"/><Relationship Id="rId2" Type="http://schemas.openxmlformats.org/officeDocument/2006/relationships/image" Target="../media/image1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2.png"/><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22.png"/></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2.png"/><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7.png"/><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 Id="rId3" Type="http://schemas.openxmlformats.org/officeDocument/2006/relationships/image" Target="../media/image2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 Id="rId3" Type="http://schemas.openxmlformats.org/officeDocument/2006/relationships/image" Target="../media/image2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2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2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microsoft.com/office/2007/relationships/hdphoto" Target="../media/hdphoto1.wdp"/></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3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mphasis Content">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1683827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40" y="4009"/>
            <a:ext cx="12419158"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618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410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740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41" y="4008"/>
            <a:ext cx="12419157" cy="6994093"/>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144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6"/>
          </a:xfrm>
          <a:noFill/>
        </p:spPr>
        <p:txBody>
          <a:bodyPr tIns="91440" bIns="91440" anchor="t" anchorCtr="0"/>
          <a:lstStyle>
            <a:lvl1pPr>
              <a:defRPr sz="8791" spc="-101"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922842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6"/>
          </a:xfrm>
          <a:noFill/>
        </p:spPr>
        <p:txBody>
          <a:bodyPr tIns="91440" bIns="91440" anchor="t" anchorCtr="0"/>
          <a:lstStyle>
            <a:lvl1pPr algn="l" defTabSz="931710" rtl="0" eaLnBrk="1" latinLnBrk="0" hangingPunct="1">
              <a:lnSpc>
                <a:spcPct val="90000"/>
              </a:lnSpc>
              <a:spcBef>
                <a:spcPct val="0"/>
              </a:spcBef>
              <a:buNone/>
              <a:defRPr lang="en-US" sz="8791" b="0" kern="1200" cap="none" spc="-101"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732837" y="6243579"/>
            <a:ext cx="3195354" cy="378044"/>
          </a:xfrm>
          <a:prstGeom prst="rect">
            <a:avLst/>
          </a:prstGeom>
        </p:spPr>
      </p:pic>
    </p:spTree>
    <p:extLst>
      <p:ext uri="{BB962C8B-B14F-4D97-AF65-F5344CB8AC3E}">
        <p14:creationId xmlns:p14="http://schemas.microsoft.com/office/powerpoint/2010/main" val="10388702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6"/>
          </a:xfrm>
          <a:noFill/>
        </p:spPr>
        <p:txBody>
          <a:bodyPr tIns="91440" bIns="91440" anchor="t" anchorCtr="0"/>
          <a:lstStyle>
            <a:lvl1pPr algn="l" defTabSz="931710" rtl="0" eaLnBrk="1" latinLnBrk="0" hangingPunct="1">
              <a:lnSpc>
                <a:spcPct val="90000"/>
              </a:lnSpc>
              <a:spcBef>
                <a:spcPct val="0"/>
              </a:spcBef>
              <a:buNone/>
              <a:defRPr lang="en-US" sz="8791" b="0" kern="1200" cap="none" spc="-101"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732837" y="6243579"/>
            <a:ext cx="3195354" cy="378044"/>
          </a:xfrm>
          <a:prstGeom prst="rect">
            <a:avLst/>
          </a:prstGeom>
        </p:spPr>
      </p:pic>
    </p:spTree>
    <p:extLst>
      <p:ext uri="{BB962C8B-B14F-4D97-AF65-F5344CB8AC3E}">
        <p14:creationId xmlns:p14="http://schemas.microsoft.com/office/powerpoint/2010/main" val="175366447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92080"/>
          </a:xfrm>
        </p:spPr>
        <p:txBody>
          <a:bodyPr/>
          <a:lstStyle>
            <a:lvl1pPr marL="0" indent="0">
              <a:buNone/>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5085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40" y="1212851"/>
            <a:ext cx="11889564" cy="2092080"/>
          </a:xfrm>
        </p:spPr>
        <p:txBody>
          <a:bodyPr/>
          <a:lstStyle>
            <a:lvl1pPr marL="0" indent="0">
              <a:buNone/>
              <a:defRPr>
                <a:solidFill>
                  <a:srgbClr val="5C2D9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0523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sp>
        <p:nvSpPr>
          <p:cNvPr id="4" name="Text Placeholder 3"/>
          <p:cNvSpPr>
            <a:spLocks noGrp="1"/>
          </p:cNvSpPr>
          <p:nvPr>
            <p:ph type="body" sz="quarter" idx="10"/>
          </p:nvPr>
        </p:nvSpPr>
        <p:spPr>
          <a:xfrm>
            <a:off x="274639" y="1212849"/>
            <a:ext cx="11887200" cy="2294898"/>
          </a:xfrm>
        </p:spPr>
        <p:txBody>
          <a:bodyPr>
            <a:spAutoFit/>
          </a:bodyPr>
          <a:lstStyle>
            <a:lvl3pPr>
              <a:defRPr sz="2397"/>
            </a:lvl3pPr>
            <a:lvl4pPr>
              <a:defRPr sz="1998"/>
            </a:lvl4pPr>
            <a:lvl5pPr>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36449189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519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2294898"/>
          </a:xfrm>
        </p:spPr>
        <p:txBody>
          <a:bodyPr>
            <a:spAutoFit/>
          </a:bodyPr>
          <a:lstStyle>
            <a:lvl1pPr marL="0" indent="0">
              <a:buClr>
                <a:schemeClr val="bg1"/>
              </a:buClr>
              <a:buFontTx/>
              <a:buNone/>
              <a:defRPr>
                <a:solidFill>
                  <a:srgbClr val="5C2D91"/>
                </a:solidFill>
              </a:defRPr>
            </a:lvl1pPr>
            <a:lvl2pPr marL="583554" indent="-241033">
              <a:buClr>
                <a:schemeClr val="bg1"/>
              </a:buClr>
              <a:buFont typeface="Symbol" panose="05050102010706020507" pitchFamily="18" charset="2"/>
              <a:buChar char="-"/>
              <a:defRPr/>
            </a:lvl2pPr>
            <a:lvl3pPr marL="799216" indent="-228347">
              <a:buClr>
                <a:schemeClr val="bg1"/>
              </a:buClr>
              <a:buFont typeface="Segoe UI" panose="020B0502040204020203" pitchFamily="34" charset="0"/>
              <a:buChar char="&gt;"/>
              <a:defRPr sz="2397"/>
            </a:lvl3pPr>
            <a:lvl4pPr marL="1027562" indent="-228347">
              <a:buClr>
                <a:schemeClr val="bg1"/>
              </a:buClr>
              <a:buFont typeface="Segoe UI" panose="020B0502040204020203" pitchFamily="34" charset="0"/>
              <a:buChar char="-"/>
              <a:defRPr sz="1998"/>
            </a:lvl4pPr>
            <a:lvl5pPr marL="1255909" indent="-228347">
              <a:buClr>
                <a:schemeClr val="bg1"/>
              </a:buClr>
              <a:buFont typeface="Arial" panose="020B0604020202020204" pitchFamily="34" charset="0"/>
              <a:buChar char="•"/>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72135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02609"/>
          </a:xfrm>
        </p:spPr>
        <p:txBody>
          <a:bodyPr wrap="square">
            <a:spAutoFit/>
          </a:bodyPr>
          <a:lstStyle>
            <a:lvl1pPr marL="0" indent="0">
              <a:spcBef>
                <a:spcPts val="1222"/>
              </a:spcBef>
              <a:buClr>
                <a:schemeClr val="tx1"/>
              </a:buClr>
              <a:buFont typeface="Wingdings" pitchFamily="2" charset="2"/>
              <a:buNone/>
              <a:defRPr sz="3595"/>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0"/>
            <a:ext cx="5486399" cy="2602609"/>
          </a:xfrm>
        </p:spPr>
        <p:txBody>
          <a:bodyPr wrap="square">
            <a:spAutoFit/>
          </a:bodyPr>
          <a:lstStyle>
            <a:lvl1pPr marL="0" indent="0">
              <a:spcBef>
                <a:spcPts val="1222"/>
              </a:spcBef>
              <a:buClr>
                <a:schemeClr val="tx1"/>
              </a:buClr>
              <a:buFont typeface="Wingdings" pitchFamily="2" charset="2"/>
              <a:buNone/>
              <a:defRPr sz="3595"/>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42951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602609"/>
          </a:xfrm>
        </p:spPr>
        <p:txBody>
          <a:bodyPr wrap="square">
            <a:spAutoFit/>
          </a:bodyPr>
          <a:lstStyle>
            <a:lvl1pPr marL="0" indent="0">
              <a:spcBef>
                <a:spcPts val="1222"/>
              </a:spcBef>
              <a:buClr>
                <a:schemeClr val="tx1"/>
              </a:buClr>
              <a:buFont typeface="Wingdings" pitchFamily="2" charset="2"/>
              <a:buNone/>
              <a:defRPr sz="3595">
                <a:solidFill>
                  <a:srgbClr val="5C2D9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609"/>
          </a:xfrm>
        </p:spPr>
        <p:txBody>
          <a:bodyPr wrap="square">
            <a:spAutoFit/>
          </a:bodyPr>
          <a:lstStyle>
            <a:lvl1pPr marL="0" indent="0">
              <a:spcBef>
                <a:spcPts val="1222"/>
              </a:spcBef>
              <a:buClr>
                <a:schemeClr val="tx1"/>
              </a:buClr>
              <a:buFont typeface="Wingdings" pitchFamily="2" charset="2"/>
              <a:buNone/>
              <a:defRPr sz="3595">
                <a:solidFill>
                  <a:srgbClr val="5C2D9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61535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70273"/>
          </a:xfrm>
        </p:spPr>
        <p:txBody>
          <a:bodyPr wrap="square">
            <a:spAutoFit/>
          </a:bodyPr>
          <a:lstStyle>
            <a:lvl1pPr marL="0" indent="0">
              <a:spcBef>
                <a:spcPts val="1222"/>
              </a:spcBef>
              <a:buClr>
                <a:schemeClr val="tx1"/>
              </a:buClr>
              <a:buFontTx/>
              <a:buNone/>
              <a:defRPr sz="3595"/>
            </a:lvl1pPr>
            <a:lvl2pPr marL="530578" indent="-232938">
              <a:defRPr sz="2397"/>
            </a:lvl2pPr>
            <a:lvl3pPr marL="698811" indent="-168232">
              <a:tabLst/>
              <a:defRPr sz="1998"/>
            </a:lvl3pPr>
            <a:lvl4pPr marL="879984" indent="-181173">
              <a:defRPr/>
            </a:lvl4pPr>
            <a:lvl5pPr marL="1048216" indent="-16823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670273"/>
          </a:xfrm>
        </p:spPr>
        <p:txBody>
          <a:bodyPr wrap="square">
            <a:spAutoFit/>
          </a:bodyPr>
          <a:lstStyle>
            <a:lvl1pPr marL="0" indent="0">
              <a:spcBef>
                <a:spcPts val="1222"/>
              </a:spcBef>
              <a:buClr>
                <a:schemeClr val="tx1"/>
              </a:buClr>
              <a:buFontTx/>
              <a:buNone/>
              <a:defRPr sz="3595"/>
            </a:lvl1pPr>
            <a:lvl2pPr marL="530578" indent="-232938">
              <a:defRPr sz="2397"/>
            </a:lvl2pPr>
            <a:lvl3pPr marL="698811" indent="-168232">
              <a:tabLst/>
              <a:defRPr sz="1998"/>
            </a:lvl3pPr>
            <a:lvl4pPr marL="879984" indent="-181173">
              <a:defRPr/>
            </a:lvl4pPr>
            <a:lvl5pPr marL="1048216" indent="-16823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453293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70273"/>
          </a:xfrm>
        </p:spPr>
        <p:txBody>
          <a:bodyPr wrap="square">
            <a:spAutoFit/>
          </a:bodyPr>
          <a:lstStyle>
            <a:lvl1pPr marL="0" indent="0">
              <a:spcBef>
                <a:spcPts val="1222"/>
              </a:spcBef>
              <a:buClr>
                <a:schemeClr val="tx2"/>
              </a:buClr>
              <a:buFontTx/>
              <a:buNone/>
              <a:defRPr sz="3595">
                <a:solidFill>
                  <a:srgbClr val="5C2D91"/>
                </a:solidFill>
              </a:defRPr>
            </a:lvl1pPr>
            <a:lvl2pPr marL="530578" indent="-232938">
              <a:defRPr sz="2397"/>
            </a:lvl2pPr>
            <a:lvl3pPr marL="698811" indent="-168232">
              <a:tabLst/>
              <a:defRPr sz="1998"/>
            </a:lvl3pPr>
            <a:lvl4pPr marL="879984" indent="-181173">
              <a:defRPr/>
            </a:lvl4pPr>
            <a:lvl5pPr marL="1048216" indent="-16823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670273"/>
          </a:xfrm>
        </p:spPr>
        <p:txBody>
          <a:bodyPr wrap="square">
            <a:spAutoFit/>
          </a:bodyPr>
          <a:lstStyle>
            <a:lvl1pPr marL="0" indent="0">
              <a:spcBef>
                <a:spcPts val="1222"/>
              </a:spcBef>
              <a:buClr>
                <a:schemeClr val="tx2"/>
              </a:buClr>
              <a:buFontTx/>
              <a:buNone/>
              <a:defRPr sz="3595">
                <a:solidFill>
                  <a:srgbClr val="5C2D91"/>
                </a:solidFill>
              </a:defRPr>
            </a:lvl1pPr>
            <a:lvl2pPr marL="530578" indent="-232938">
              <a:defRPr sz="2397"/>
            </a:lvl2pPr>
            <a:lvl3pPr marL="698811" indent="-168232">
              <a:tabLst/>
              <a:defRPr sz="1998"/>
            </a:lvl3pPr>
            <a:lvl4pPr marL="879984" indent="-181173">
              <a:defRPr/>
            </a:lvl4pPr>
            <a:lvl5pPr marL="1048216" indent="-16823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49319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299997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2" baseline="0"/>
            </a:lvl1pPr>
          </a:lstStyle>
          <a:p>
            <a:r>
              <a:rPr lang="en-US" dirty="0"/>
              <a:t>Click to edit Master title style</a:t>
            </a:r>
          </a:p>
        </p:txBody>
      </p:sp>
      <p:pic>
        <p:nvPicPr>
          <p:cNvPr id="3" name="Picture 2"/>
          <p:cNvPicPr>
            <a:picLocks noChangeAspect="1"/>
          </p:cNvPicPr>
          <p:nvPr userDrawn="1"/>
        </p:nvPicPr>
        <p:blipFill>
          <a:blip r:embed="rId2" cstate="email">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830340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2" cy="1828800"/>
          </a:xfrm>
        </p:spPr>
        <p:txBody>
          <a:bodyPr/>
          <a:lstStyle>
            <a:lvl1pPr>
              <a:defRPr sz="5993" baseline="0"/>
            </a:lvl1pPr>
          </a:lstStyle>
          <a:p>
            <a:r>
              <a:rPr lang="en-US" dirty="0"/>
              <a:t>Click to edit Master title style</a:t>
            </a:r>
          </a:p>
        </p:txBody>
      </p:sp>
      <p:pic>
        <p:nvPicPr>
          <p:cNvPr id="5" name="Picture 4"/>
          <p:cNvPicPr>
            <a:picLocks noChangeAspect="1"/>
          </p:cNvPicPr>
          <p:nvPr userDrawn="1"/>
        </p:nvPicPr>
        <p:blipFill>
          <a:blip r:embed="rId2" cstate="email">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7322541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2" cy="1828800"/>
          </a:xfrm>
        </p:spPr>
        <p:txBody>
          <a:bodyPr/>
          <a:lstStyle>
            <a:lvl1pPr>
              <a:defRPr sz="5993" baseline="0"/>
            </a:lvl1pPr>
          </a:lstStyle>
          <a:p>
            <a:r>
              <a:rPr lang="en-US" dirty="0"/>
              <a:t>Click to edit Master title style</a:t>
            </a:r>
          </a:p>
        </p:txBody>
      </p:sp>
    </p:spTree>
    <p:extLst>
      <p:ext uri="{BB962C8B-B14F-4D97-AF65-F5344CB8AC3E}">
        <p14:creationId xmlns:p14="http://schemas.microsoft.com/office/powerpoint/2010/main" val="25893606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2" cy="1828800"/>
          </a:xfrm>
        </p:spPr>
        <p:txBody>
          <a:bodyPr/>
          <a:lstStyle>
            <a:lvl1pPr>
              <a:defRPr sz="5993"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450908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9" name="Title 1"/>
          <p:cNvSpPr>
            <a:spLocks noGrp="1"/>
          </p:cNvSpPr>
          <p:nvPr>
            <p:ph type="title" hasCustomPrompt="1"/>
          </p:nvPr>
        </p:nvSpPr>
        <p:spPr bwMode="auto">
          <a:xfrm>
            <a:off x="274702" y="1668456"/>
            <a:ext cx="5486336" cy="1828800"/>
          </a:xfrm>
          <a:noFill/>
        </p:spPr>
        <p:txBody>
          <a:bodyPr lIns="146304" tIns="91440" rIns="146304" bIns="91440" anchor="t" anchorCtr="0"/>
          <a:lstStyle>
            <a:lvl1pPr>
              <a:defRPr sz="5400" spc="-100" baseline="0">
                <a:gradFill>
                  <a:gsLst>
                    <a:gs pos="93939">
                      <a:srgbClr val="525252"/>
                    </a:gs>
                    <a:gs pos="72727">
                      <a:srgbClr val="52525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97236"/>
            <a:ext cx="5487988" cy="1825625"/>
          </a:xfrm>
        </p:spPr>
        <p:txBody>
          <a:bodyPr tIns="109728" bIns="109728">
            <a:noAutofit/>
          </a:bodyPr>
          <a:lstStyle>
            <a:lvl1pPr marL="0" indent="0">
              <a:spcBef>
                <a:spcPts val="0"/>
              </a:spcBef>
              <a:buNone/>
              <a:defRPr sz="3200">
                <a:gradFill>
                  <a:gsLst>
                    <a:gs pos="93939">
                      <a:srgbClr val="525252"/>
                    </a:gs>
                    <a:gs pos="72727">
                      <a:srgbClr val="525252"/>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7580" y="479776"/>
            <a:ext cx="1828800" cy="391754"/>
          </a:xfrm>
          <a:prstGeom prst="rect">
            <a:avLst/>
          </a:prstGeom>
        </p:spPr>
      </p:pic>
    </p:spTree>
    <p:extLst>
      <p:ext uri="{BB962C8B-B14F-4D97-AF65-F5344CB8AC3E}">
        <p14:creationId xmlns:p14="http://schemas.microsoft.com/office/powerpoint/2010/main" val="9415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917575"/>
          </a:xfrm>
        </p:spPr>
        <p:txBody>
          <a:bodyPr/>
          <a:lstStyle>
            <a:lvl1pPr marL="233105" indent="-233105">
              <a:defRPr sz="599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060788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2125666"/>
            <a:ext cx="10058399" cy="917575"/>
          </a:xfrm>
        </p:spPr>
        <p:txBody>
          <a:bodyPr/>
          <a:lstStyle>
            <a:lvl1pPr marL="282263" indent="-282263">
              <a:tabLst>
                <a:tab pos="282263" algn="l"/>
              </a:tabLst>
              <a:defRPr sz="5993"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9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3647909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6"/>
            <a:ext cx="11887200" cy="932788"/>
          </a:xfrm>
        </p:spPr>
        <p:txBody>
          <a:bodyPr/>
          <a:lstStyle>
            <a:lvl1pPr marL="0" indent="0">
              <a:buNone/>
              <a:defRPr sz="5394">
                <a:solidFill>
                  <a:srgbClr val="5C2D91"/>
                </a:solidFill>
              </a:defRPr>
            </a:lvl1pPr>
            <a:lvl2pPr marL="0" indent="0">
              <a:buFontTx/>
              <a:buNone/>
              <a:defRPr sz="1998"/>
            </a:lvl2pPr>
            <a:lvl3pPr marL="228347" indent="0">
              <a:buNone/>
              <a:defRPr/>
            </a:lvl3pPr>
            <a:lvl4pPr marL="456694" indent="0">
              <a:buNone/>
              <a:defRPr/>
            </a:lvl4pPr>
            <a:lvl5pPr marL="685041" indent="0">
              <a:buNone/>
              <a:defRPr/>
            </a:lvl5pPr>
          </a:lstStyle>
          <a:p>
            <a:pPr lvl="0"/>
            <a:r>
              <a:rPr lang="en-US" dirty="0"/>
              <a:t>Click to edit Master text styles</a:t>
            </a:r>
          </a:p>
        </p:txBody>
      </p:sp>
      <p:sp>
        <p:nvSpPr>
          <p:cNvPr id="4" name="Title 1"/>
          <p:cNvSpPr>
            <a:spLocks noGrp="1"/>
          </p:cNvSpPr>
          <p:nvPr>
            <p:ph type="title"/>
          </p:nvPr>
        </p:nvSpPr>
        <p:spPr>
          <a:xfrm>
            <a:off x="282576" y="1211266"/>
            <a:ext cx="11889564" cy="917575"/>
          </a:xfrm>
        </p:spPr>
        <p:txBody>
          <a:bodyPr/>
          <a:lstStyle>
            <a:lvl1pPr>
              <a:defRPr sz="7192" baseline="0">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18248739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50-50 Right Photo">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5993" spc="-101"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5" y="4868867"/>
            <a:ext cx="5485039" cy="914399"/>
          </a:xfrm>
        </p:spPr>
        <p:txBody>
          <a:bodyPr tIns="109728" bIns="109728">
            <a:noAutofit/>
          </a:bodyPr>
          <a:lstStyle>
            <a:lvl1pPr marL="0" indent="0">
              <a:spcBef>
                <a:spcPts val="0"/>
              </a:spcBef>
              <a:buNone/>
              <a:defRPr sz="3196">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7204" y="6182442"/>
            <a:ext cx="1552931" cy="332659"/>
          </a:xfrm>
          <a:prstGeom prst="rect">
            <a:avLst/>
          </a:prstGeom>
        </p:spPr>
      </p:pic>
      <p:sp>
        <p:nvSpPr>
          <p:cNvPr id="7" name="Picture Placeholder 4"/>
          <p:cNvSpPr>
            <a:spLocks noGrp="1"/>
          </p:cNvSpPr>
          <p:nvPr>
            <p:ph type="pic" sz="quarter" idx="10"/>
          </p:nvPr>
        </p:nvSpPr>
        <p:spPr bwMode="ltGray">
          <a:xfrm>
            <a:off x="6219825" y="1938"/>
            <a:ext cx="6216650" cy="6992587"/>
          </a:xfrm>
          <a:blipFill>
            <a:blip r:embed="rId3" cstate="print">
              <a:extLst>
                <a:ext uri="{28A0092B-C50C-407E-A947-70E740481C1C}">
                  <a14:useLocalDpi xmlns:a14="http://schemas.microsoft.com/office/drawing/2010/main" val="0"/>
                </a:ext>
              </a:extLst>
            </a:blip>
            <a:srcRect/>
            <a:stretch>
              <a:fillRect l="-1493" r="-59250"/>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74254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50-50 Right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2859"/>
          </a:xfrm>
        </p:spPr>
        <p:txBody>
          <a:bodyPr>
            <a:spAutoFit/>
          </a:bodyPr>
          <a:lstStyle>
            <a:lvl1pPr>
              <a:defRPr sz="6593" baseline="0">
                <a:solidFill>
                  <a:schemeClr val="bg1">
                    <a:lumMod val="75000"/>
                  </a:schemeClr>
                </a:soli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cstate="print">
              <a:extLst>
                <a:ext uri="{28A0092B-C50C-407E-A947-70E740481C1C}">
                  <a14:useLocalDpi xmlns:a14="http://schemas.microsoft.com/office/drawing/2010/main" val="0"/>
                </a:ext>
              </a:extLst>
            </a:blip>
            <a:srcRect/>
            <a:stretch>
              <a:fillRect l="-1493" r="-59250"/>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53734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97435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5536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8549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hoto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24211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6"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47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7580" y="485800"/>
            <a:ext cx="1828800" cy="391754"/>
          </a:xfrm>
          <a:prstGeom prst="rect">
            <a:avLst/>
          </a:prstGeom>
        </p:spPr>
      </p:pic>
    </p:spTree>
    <p:extLst>
      <p:ext uri="{BB962C8B-B14F-4D97-AF65-F5344CB8AC3E}">
        <p14:creationId xmlns:p14="http://schemas.microsoft.com/office/powerpoint/2010/main" val="2699450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9128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60" y="1589"/>
            <a:ext cx="12429518" cy="6999927"/>
          </a:xfrm>
          <a:prstGeom prst="rect">
            <a:avLst/>
          </a:prstGeom>
          <a:noFill/>
          <a:ln>
            <a:noFill/>
          </a:ln>
        </p:spPr>
      </p:pic>
      <p:pic>
        <p:nvPicPr>
          <p:cNvPr id="5" name="MS logo white"/>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32858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5849" y="3145046"/>
            <a:ext cx="3284727" cy="704435"/>
          </a:xfrm>
          <a:prstGeom prst="rect">
            <a:avLst/>
          </a:prstGeom>
        </p:spPr>
      </p:pic>
      <p:sp>
        <p:nvSpPr>
          <p:cNvPr id="5" name="Text Box 3"/>
          <p:cNvSpPr txBox="1">
            <a:spLocks noChangeArrowheads="1"/>
          </p:cNvSpPr>
          <p:nvPr userDrawn="1"/>
        </p:nvSpPr>
        <p:spPr bwMode="blackWhite">
          <a:xfrm>
            <a:off x="279886" y="6079000"/>
            <a:ext cx="10961779" cy="618994"/>
          </a:xfrm>
          <a:prstGeom prst="rect">
            <a:avLst/>
          </a:prstGeom>
        </p:spPr>
        <p:txBody>
          <a:bodyPr vert="horz" wrap="square" lIns="182670" tIns="146136" rIns="182670" bIns="146136" numCol="1" anchor="t" anchorCtr="0" compatLnSpc="1">
            <a:prstTxWarp prst="textNoShape">
              <a:avLst/>
            </a:prstTxWarp>
            <a:spAutoFit/>
          </a:bodyPr>
          <a:lstStyle/>
          <a:p>
            <a:pPr defTabSz="931259" eaLnBrk="0" hangingPunct="0"/>
            <a:r>
              <a:rPr lang="en-US" sz="700" dirty="0">
                <a:gradFill>
                  <a:gsLst>
                    <a:gs pos="0">
                      <a:schemeClr val="tx1"/>
                    </a:gs>
                    <a:gs pos="100000">
                      <a:schemeClr val="tx1"/>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31259"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7351808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34259790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110662"/>
            <a:ext cx="11375536" cy="1538127"/>
          </a:xfrm>
          <a:prstGeom prst="rect">
            <a:avLst/>
          </a:prstGeom>
        </p:spPr>
        <p:txBody>
          <a:bodyPr/>
          <a:lstStyle>
            <a:lvl1pPr marL="0" indent="0">
              <a:spcBef>
                <a:spcPts val="2445"/>
              </a:spcBef>
              <a:buNone/>
              <a:defRPr sz="3871">
                <a:gradFill>
                  <a:gsLst>
                    <a:gs pos="100000">
                      <a:schemeClr val="tx2"/>
                    </a:gs>
                    <a:gs pos="0">
                      <a:schemeClr val="tx2"/>
                    </a:gs>
                  </a:gsLst>
                  <a:lin ang="5400000" scaled="0"/>
                </a:gradFill>
                <a:latin typeface="+mj-lt"/>
              </a:defRPr>
            </a:lvl1pPr>
            <a:lvl2pPr marL="0" indent="0">
              <a:buNone/>
              <a:defRPr sz="2038">
                <a:gradFill>
                  <a:gsLst>
                    <a:gs pos="100000">
                      <a:schemeClr val="tx1"/>
                    </a:gs>
                    <a:gs pos="6000">
                      <a:schemeClr val="tx1"/>
                    </a:gs>
                  </a:gsLst>
                  <a:lin ang="5400000" scaled="0"/>
                </a:gradFill>
              </a:defRPr>
            </a:lvl2pPr>
            <a:lvl3pPr marL="236132" indent="0">
              <a:buNone/>
              <a:defRPr sz="1630">
                <a:gradFill>
                  <a:gsLst>
                    <a:gs pos="100000">
                      <a:schemeClr val="tx1"/>
                    </a:gs>
                    <a:gs pos="6000">
                      <a:schemeClr val="tx1"/>
                    </a:gs>
                  </a:gsLst>
                  <a:lin ang="5400000" scaled="0"/>
                </a:gradFill>
              </a:defRPr>
            </a:lvl3pPr>
            <a:lvl4pPr marL="465795" indent="0">
              <a:buNone/>
              <a:defRPr sz="1223">
                <a:gradFill>
                  <a:gsLst>
                    <a:gs pos="100000">
                      <a:schemeClr val="tx1"/>
                    </a:gs>
                    <a:gs pos="6000">
                      <a:schemeClr val="tx1"/>
                    </a:gs>
                  </a:gsLst>
                  <a:lin ang="5400000" scaled="0"/>
                </a:gradFill>
              </a:defRPr>
            </a:lvl4pPr>
            <a:lvl5pPr marL="706780" indent="0">
              <a:buNone/>
              <a:defRPr sz="1019">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0616893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8986251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322705" y="6303418"/>
            <a:ext cx="1900627" cy="53205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sz="quarter" idx="13" hasCustomPrompt="1"/>
          </p:nvPr>
        </p:nvSpPr>
        <p:spPr>
          <a:xfrm>
            <a:off x="998580" y="3172132"/>
            <a:ext cx="10445796" cy="339017"/>
          </a:xfrm>
        </p:spPr>
        <p:txBody>
          <a:bodyPr>
            <a:spAutoFit/>
          </a:bodyPr>
          <a:lstStyle>
            <a:lvl1pPr marL="0" indent="0">
              <a:spcBef>
                <a:spcPts val="0"/>
              </a:spcBef>
              <a:buNone/>
              <a:defRPr sz="2445" spc="-71" baseline="0">
                <a:solidFill>
                  <a:schemeClr val="bg1"/>
                </a:solidFill>
                <a:latin typeface="+mj-lt"/>
              </a:defRPr>
            </a:lvl1pPr>
          </a:lstStyle>
          <a:p>
            <a:pPr lvl="0"/>
            <a:r>
              <a:rPr lang="en-US" dirty="0"/>
              <a:t>Speaker Title</a:t>
            </a:r>
          </a:p>
        </p:txBody>
      </p:sp>
      <p:sp>
        <p:nvSpPr>
          <p:cNvPr id="7" name="Title 1"/>
          <p:cNvSpPr>
            <a:spLocks noGrp="1"/>
          </p:cNvSpPr>
          <p:nvPr>
            <p:ph type="title"/>
          </p:nvPr>
        </p:nvSpPr>
        <p:spPr>
          <a:xfrm>
            <a:off x="998580" y="2513135"/>
            <a:ext cx="11375536" cy="593278"/>
          </a:xfrm>
        </p:spPr>
        <p:txBody>
          <a:bodyPr/>
          <a:lstStyle>
            <a:lvl1pPr>
              <a:defRPr sz="427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71809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74556060"/>
      </p:ext>
    </p:extLst>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296144" y="668215"/>
            <a:ext cx="9144972" cy="6326310"/>
          </a:xfrm>
          <a:prstGeom prst="rect">
            <a:avLst/>
          </a:prstGeom>
        </p:spPr>
      </p:pic>
      <p:sp>
        <p:nvSpPr>
          <p:cNvPr id="6" name="Rectangle 5"/>
          <p:cNvSpPr/>
          <p:nvPr userDrawn="1"/>
        </p:nvSpPr>
        <p:spPr bwMode="ltGray">
          <a:xfrm>
            <a:off x="274702" y="2117165"/>
            <a:ext cx="6862697" cy="3644901"/>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4348157"/>
            <a:ext cx="6399213" cy="1264677"/>
          </a:xfrm>
          <a:noFill/>
        </p:spPr>
        <p:txBody>
          <a:bodyPr tIns="109728" bIns="109728">
            <a:noAutofit/>
          </a:bodyPr>
          <a:lstStyle>
            <a:lvl1pPr marL="0" indent="0">
              <a:spcBef>
                <a:spcPts val="0"/>
              </a:spcBef>
              <a:buNone/>
              <a:defRPr sz="3600"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74703" y="2336799"/>
            <a:ext cx="6621397" cy="2011358"/>
          </a:xfrm>
          <a:noFill/>
        </p:spPr>
        <p:txBody>
          <a:bodyPr anchorCtr="0"/>
          <a:lstStyle>
            <a:lvl1pPr>
              <a:defRPr sz="6000" spc="-1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1699433"/>
      </p:ext>
    </p:extLst>
  </p:cSld>
  <p:clrMapOvr>
    <a:masterClrMapping/>
  </p:clrMapOvr>
  <p:transition spd="slow"/>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365760" bIns="365760"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en-US" sz="660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3"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4835073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16663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82563" y="1576388"/>
            <a:ext cx="12070648" cy="3657600"/>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invGray">
          <a:xfrm>
            <a:off x="458788" y="481013"/>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702" y="2123084"/>
            <a:ext cx="9143936" cy="1831379"/>
          </a:xfrm>
          <a:noFill/>
        </p:spPr>
        <p:txBody>
          <a:bodyPr anchorCtr="0"/>
          <a:lstStyle>
            <a:lvl1pPr>
              <a:defRPr sz="6000" spc="-100"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82230" y="3771579"/>
            <a:ext cx="9143936" cy="1828801"/>
          </a:xfrm>
          <a:noFill/>
        </p:spPr>
        <p:txBody>
          <a:bodyPr tIns="109728"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923998136"/>
      </p:ext>
    </p:extLst>
  </p:cSld>
  <p:clrMapOvr>
    <a:masterClrMapping/>
  </p:clrMapOvr>
  <p:transition spd="slow"/>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8818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reak slide 1 line title ">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77375"/>
          </a:xfrm>
          <a:noFill/>
        </p:spPr>
        <p:txBody>
          <a:bodyPr anchorCtr="0"/>
          <a:lstStyle>
            <a:lvl1pPr>
              <a:defRPr sz="7200" spc="-100"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8" y="3672920"/>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Master text</a:t>
            </a:r>
          </a:p>
        </p:txBody>
      </p:sp>
    </p:spTree>
    <p:extLst>
      <p:ext uri="{BB962C8B-B14F-4D97-AF65-F5344CB8AC3E}">
        <p14:creationId xmlns:p14="http://schemas.microsoft.com/office/powerpoint/2010/main" val="3715658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reak slide 2 line title ">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00980"/>
          </a:xfrm>
          <a:noFill/>
        </p:spPr>
        <p:txBody>
          <a:bodyPr anchorCtr="0"/>
          <a:lstStyle>
            <a:lvl1pPr>
              <a:defRPr sz="7200" spc="-100"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8" y="4596525"/>
            <a:ext cx="6022975" cy="738664"/>
          </a:xfrm>
        </p:spPr>
        <p:txBody>
          <a:bodyPr/>
          <a:lstStyle>
            <a:lvl1pPr marL="0" indent="0">
              <a:buNone/>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Master text</a:t>
            </a:r>
          </a:p>
        </p:txBody>
      </p:sp>
    </p:spTree>
    <p:extLst>
      <p:ext uri="{BB962C8B-B14F-4D97-AF65-F5344CB8AC3E}">
        <p14:creationId xmlns:p14="http://schemas.microsoft.com/office/powerpoint/2010/main" val="372226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65864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31975"/>
          </a:xfrm>
          <a:noFill/>
        </p:spPr>
        <p:txBody>
          <a:bodyPr anchorCtr="0"/>
          <a:lstStyle>
            <a:lvl1pPr>
              <a:defRPr sz="88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675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703" y="2125663"/>
            <a:ext cx="5486335" cy="3657600"/>
          </a:xfrm>
          <a:solidFill>
            <a:schemeClr val="tx2"/>
          </a:solidFill>
        </p:spPr>
        <p:txBody>
          <a:bodyPr lIns="146304" tIns="91440" rIns="146304" bIns="91440" anchor="t" anchorCtr="0"/>
          <a:lstStyle>
            <a:lvl1pPr>
              <a:defRPr sz="6000" spc="-100" baseline="0">
                <a:solidFill>
                  <a:schemeClr val="bg1"/>
                </a:solidFill>
              </a:defRPr>
            </a:lvl1pPr>
          </a:lstStyle>
          <a:p>
            <a:r>
              <a:rPr lang="en-US" dirty="0"/>
              <a:t>Pull quote</a:t>
            </a:r>
          </a:p>
        </p:txBody>
      </p:sp>
    </p:spTree>
    <p:extLst>
      <p:ext uri="{BB962C8B-B14F-4D97-AF65-F5344CB8AC3E}">
        <p14:creationId xmlns:p14="http://schemas.microsoft.com/office/powerpoint/2010/main" val="332285492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ull quote with proof points ">
    <p:spTree>
      <p:nvGrpSpPr>
        <p:cNvPr id="1" name=""/>
        <p:cNvGrpSpPr/>
        <p:nvPr/>
      </p:nvGrpSpPr>
      <p:grpSpPr>
        <a:xfrm>
          <a:off x="0" y="0"/>
          <a:ext cx="0" cy="0"/>
          <a:chOff x="0" y="0"/>
          <a:chExt cx="0" cy="0"/>
        </a:xfrm>
      </p:grpSpPr>
      <p:sp>
        <p:nvSpPr>
          <p:cNvPr id="3" name="Title 1"/>
          <p:cNvSpPr>
            <a:spLocks noGrp="1"/>
          </p:cNvSpPr>
          <p:nvPr>
            <p:ph type="title"/>
          </p:nvPr>
        </p:nvSpPr>
        <p:spPr>
          <a:xfrm>
            <a:off x="274320" y="296897"/>
            <a:ext cx="11887518" cy="2297013"/>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928096"/>
            <a:ext cx="11887200" cy="627864"/>
          </a:xfrm>
        </p:spPr>
        <p:txBody>
          <a:bodyPr/>
          <a:lstStyle>
            <a:lvl1pPr marL="285750" indent="-285750">
              <a:buFont typeface="Arial" panose="020B0604020202020204" pitchFamily="34" charset="0"/>
              <a:buChar char="•"/>
              <a:defRPr sz="32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522127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Right Photo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7823641" y="2830172"/>
            <a:ext cx="4612834" cy="4164353"/>
          </a:xfrm>
          <a:prstGeom prst="rect">
            <a:avLst/>
          </a:prstGeom>
        </p:spPr>
      </p:pic>
      <p:sp>
        <p:nvSpPr>
          <p:cNvPr id="2" name="Title 1"/>
          <p:cNvSpPr>
            <a:spLocks noGrp="1"/>
          </p:cNvSpPr>
          <p:nvPr>
            <p:ph type="title"/>
          </p:nvPr>
        </p:nvSpPr>
        <p:spPr>
          <a:xfrm>
            <a:off x="274639" y="1241426"/>
            <a:ext cx="5486399" cy="917575"/>
          </a:xfrm>
        </p:spPr>
        <p:txBody>
          <a:bodyPr/>
          <a:lstStyle>
            <a:lvl1pPr>
              <a:defRPr sz="660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8042987" y="967"/>
            <a:ext cx="4393488" cy="6993557"/>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664676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left Photo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828817"/>
            <a:ext cx="4614333" cy="4165707"/>
          </a:xfrm>
          <a:prstGeom prst="rect">
            <a:avLst/>
          </a:prstGeom>
        </p:spPr>
      </p:pic>
      <p:sp>
        <p:nvSpPr>
          <p:cNvPr id="2" name="Title 1"/>
          <p:cNvSpPr>
            <a:spLocks noGrp="1"/>
          </p:cNvSpPr>
          <p:nvPr>
            <p:ph type="title"/>
          </p:nvPr>
        </p:nvSpPr>
        <p:spPr>
          <a:xfrm>
            <a:off x="5107897" y="1241426"/>
            <a:ext cx="5486399" cy="917575"/>
          </a:xfrm>
        </p:spPr>
        <p:txBody>
          <a:bodyPr/>
          <a:lstStyle>
            <a:lvl1pPr>
              <a:defRPr sz="660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0" y="968"/>
            <a:ext cx="4391899" cy="699452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9866840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066932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179058"/>
          </a:xfrm>
        </p:spPr>
        <p:txBody>
          <a:bodyPr/>
          <a:lstStyle>
            <a:lvl1pPr marL="0" indent="0">
              <a:spcBef>
                <a:spcPts val="1000"/>
              </a:spcBef>
              <a:spcAft>
                <a:spcPts val="1200"/>
              </a:spcAft>
              <a:buNone/>
              <a:defRPr>
                <a:solidFill>
                  <a:srgbClr val="505050"/>
                </a:solidFill>
              </a:defRPr>
            </a:lvl1pPr>
            <a:lvl2pPr marL="0" indent="0">
              <a:buFontTx/>
              <a:buNone/>
              <a:defRPr sz="2000">
                <a:solidFill>
                  <a:srgbClr val="505050"/>
                </a:solidFill>
              </a:defRPr>
            </a:lvl2pPr>
            <a:lvl3pPr marL="228600" indent="0">
              <a:buNone/>
              <a:defRPr>
                <a:solidFill>
                  <a:srgbClr val="505050"/>
                </a:solidFill>
              </a:defRPr>
            </a:lvl3pPr>
            <a:lvl4pPr marL="457200" indent="0">
              <a:buNone/>
              <a:defRPr>
                <a:solidFill>
                  <a:srgbClr val="505050"/>
                </a:solidFill>
              </a:defRPr>
            </a:lvl4pPr>
            <a:lvl5pPr marL="68580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231033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invGray">
          <a:xfrm>
            <a:off x="10882313" y="296863"/>
            <a:ext cx="12763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5274"/>
            <a:ext cx="9052524" cy="1190330"/>
          </a:xfrm>
        </p:spPr>
        <p:txBody>
          <a:bodyPr/>
          <a:lstStyle/>
          <a:p>
            <a:r>
              <a:rPr lang="en-US"/>
              <a:t>Click to edit Master title style</a:t>
            </a:r>
          </a:p>
        </p:txBody>
      </p:sp>
    </p:spTree>
    <p:extLst>
      <p:ext uri="{BB962C8B-B14F-4D97-AF65-F5344CB8AC3E}">
        <p14:creationId xmlns:p14="http://schemas.microsoft.com/office/powerpoint/2010/main" val="410354613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25243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467145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749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75451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solidFill>
                  <a:srgbClr val="58288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0093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97254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782816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04734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8530813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099260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74320" y="1677796"/>
            <a:ext cx="4572318" cy="4572000"/>
          </a:xfrm>
          <a:prstGeom prst="rect">
            <a:avLst/>
          </a:prstGeom>
          <a:solidFill>
            <a:schemeClr val="tx2"/>
          </a:solidFill>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dirty="0">
              <a:solidFill>
                <a:schemeClr val="bg1"/>
              </a:solidFill>
            </a:endParaRPr>
          </a:p>
        </p:txBody>
      </p:sp>
      <p:sp>
        <p:nvSpPr>
          <p:cNvPr id="5" name="Text Placeholder 4"/>
          <p:cNvSpPr>
            <a:spLocks noGrp="1"/>
          </p:cNvSpPr>
          <p:nvPr>
            <p:ph type="body" sz="quarter" idx="10" hasCustomPrompt="1"/>
          </p:nvPr>
        </p:nvSpPr>
        <p:spPr>
          <a:xfrm>
            <a:off x="5291138" y="1677988"/>
            <a:ext cx="6408737" cy="697627"/>
          </a:xfrm>
        </p:spPr>
        <p:txBody>
          <a:bodyPr/>
          <a:lstStyle>
            <a:lvl1pPr marL="0" marR="0" indent="0" algn="l" defTabSz="931863" rtl="0" eaLnBrk="1" fontAlgn="base" latinLnBrk="0" hangingPunct="1">
              <a:lnSpc>
                <a:spcPts val="4000"/>
              </a:lnSpc>
              <a:spcBef>
                <a:spcPts val="1000"/>
              </a:spcBef>
              <a:spcAft>
                <a:spcPts val="2000"/>
              </a:spcAft>
              <a:buClrTx/>
              <a:buSzPct val="90000"/>
              <a:buFont typeface="Arial" pitchFamily="34" charset="0"/>
              <a:buNone/>
              <a:tabLst/>
              <a:defRPr sz="3200"/>
            </a:lvl1pPr>
          </a:lstStyle>
          <a:p>
            <a:pPr lvl="0"/>
            <a:r>
              <a:rPr lang="en-US" dirty="0"/>
              <a:t>Segoe UI light 32pt</a:t>
            </a:r>
          </a:p>
        </p:txBody>
      </p:sp>
      <p:sp>
        <p:nvSpPr>
          <p:cNvPr id="6" name="Text Placeholder 5"/>
          <p:cNvSpPr>
            <a:spLocks noGrp="1"/>
          </p:cNvSpPr>
          <p:nvPr>
            <p:ph type="body" sz="quarter" idx="11" hasCustomPrompt="1"/>
          </p:nvPr>
        </p:nvSpPr>
        <p:spPr>
          <a:xfrm>
            <a:off x="515938" y="1897063"/>
            <a:ext cx="4056062" cy="1292662"/>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69950199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38" y="1343025"/>
            <a:ext cx="5053012" cy="627864"/>
          </a:xfrm>
        </p:spPr>
        <p:txBody>
          <a:bodyPr/>
          <a:lstStyle>
            <a:lvl1pPr marL="0" indent="0">
              <a:buNone/>
              <a:defRPr sz="3200">
                <a:solidFill>
                  <a:srgbClr val="505050"/>
                </a:soli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Master</a:t>
            </a:r>
          </a:p>
        </p:txBody>
      </p:sp>
    </p:spTree>
    <p:extLst>
      <p:ext uri="{BB962C8B-B14F-4D97-AF65-F5344CB8AC3E}">
        <p14:creationId xmlns:p14="http://schemas.microsoft.com/office/powerpoint/2010/main" val="364950564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9749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34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117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89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864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fontAlgn="base">
              <a:spcBef>
                <a:spcPct val="0"/>
              </a:spcBef>
              <a:spcAft>
                <a:spcPct val="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20081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45563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621530"/>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2"/>
            <a:ext cx="11375536" cy="2228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28996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50012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2125666"/>
            <a:ext cx="10058399" cy="917575"/>
          </a:xfrm>
        </p:spPr>
        <p:txBody>
          <a:bodyPr/>
          <a:lstStyle>
            <a:lvl1pPr marL="282263" indent="-282263">
              <a:tabLst>
                <a:tab pos="282263" algn="l"/>
              </a:tabLst>
              <a:defRPr sz="5993"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9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203839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615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82759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6471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489924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084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5920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1663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17143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44996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6357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444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8502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111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65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65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251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1857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1591409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9675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9978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9436426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82381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99825638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4145543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34027887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47114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5039275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834744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6812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793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98246765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9987809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a:t>Click icon to add picture</a:t>
            </a:r>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39127721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7630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598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olidFill>
                  <a:srgbClr val="505050"/>
                </a:solidFill>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olidFill>
                  <a:srgbClr val="505050"/>
                </a:solidFill>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6DC2E9"/>
              </a:solidFill>
              <a:ea typeface="Segoe UI" pitchFamily="34" charset="0"/>
              <a:cs typeface="Segoe UI" pitchFamily="34" charset="0"/>
            </a:endParaRPr>
          </a:p>
        </p:txBody>
      </p:sp>
      <p:pic>
        <p:nvPicPr>
          <p:cNvPr id="310" name="Picture 309"/>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cstate="email">
            <a:extLst>
              <a:ext uri="{28A0092B-C50C-407E-A947-70E740481C1C}">
                <a14:useLocalDpi xmlns:a14="http://schemas.microsoft.com/office/drawing/2010/main" val="0"/>
              </a:ext>
            </a:extLst>
          </a:blip>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40762303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1045179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73524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105474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3502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48208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245857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684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84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9049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813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3480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49274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3614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7907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41048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981580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3090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5661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735894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959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5606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51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49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397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16711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700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436475" cy="6994525"/>
          </a:xfrm>
        </p:spPr>
        <p:txBody>
          <a:bodyPr/>
          <a:lstStyle/>
          <a:p>
            <a:endParaRPr lang="en-US" dirty="0"/>
          </a:p>
        </p:txBody>
      </p:sp>
      <p:sp>
        <p:nvSpPr>
          <p:cNvPr id="20" name="Rectangle 19"/>
          <p:cNvSpPr/>
          <p:nvPr userDrawn="1"/>
        </p:nvSpPr>
        <p:spPr>
          <a:xfrm>
            <a:off x="0" y="0"/>
            <a:ext cx="12436475" cy="6994525"/>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E4DED8"/>
              </a:solidFill>
            </a:endParaRPr>
          </a:p>
        </p:txBody>
      </p:sp>
      <p:sp>
        <p:nvSpPr>
          <p:cNvPr id="4" name="Text Placeholder 3"/>
          <p:cNvSpPr>
            <a:spLocks noGrp="1"/>
          </p:cNvSpPr>
          <p:nvPr>
            <p:ph type="body" sz="quarter" idx="10" hasCustomPrompt="1"/>
          </p:nvPr>
        </p:nvSpPr>
        <p:spPr>
          <a:xfrm>
            <a:off x="2014912" y="2907679"/>
            <a:ext cx="8364547" cy="932603"/>
          </a:xfrm>
        </p:spPr>
        <p:txBody>
          <a:bodyPr>
            <a:noAutofit/>
          </a:bodyPr>
          <a:lstStyle>
            <a:lvl1pPr algn="ctr">
              <a:defRPr sz="8159" b="1" i="1">
                <a:solidFill>
                  <a:schemeClr val="accent1"/>
                </a:solidFill>
                <a:latin typeface="+mj-lt"/>
              </a:defRPr>
            </a:lvl1pPr>
            <a:lvl2pPr>
              <a:defRPr sz="8975">
                <a:solidFill>
                  <a:schemeClr val="accent1"/>
                </a:solidFill>
                <a:latin typeface="+mj-lt"/>
              </a:defRPr>
            </a:lvl2pPr>
            <a:lvl3pPr>
              <a:defRPr sz="8975">
                <a:solidFill>
                  <a:schemeClr val="accent1"/>
                </a:solidFill>
                <a:latin typeface="+mj-lt"/>
              </a:defRPr>
            </a:lvl3pPr>
            <a:lvl4pPr>
              <a:defRPr sz="8975">
                <a:solidFill>
                  <a:schemeClr val="accent1"/>
                </a:solidFill>
                <a:latin typeface="+mj-lt"/>
              </a:defRPr>
            </a:lvl4pPr>
            <a:lvl5pPr>
              <a:defRPr sz="8975">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3000623" y="2486596"/>
            <a:ext cx="6393125" cy="952033"/>
          </a:xfrm>
        </p:spPr>
        <p:txBody>
          <a:bodyPr>
            <a:noAutofit/>
          </a:bodyPr>
          <a:lstStyle>
            <a:lvl1pPr algn="ctr">
              <a:defRPr sz="3672" spc="612">
                <a:solidFill>
                  <a:schemeClr val="accent1"/>
                </a:solidFill>
                <a:latin typeface="+mn-lt"/>
              </a:defRPr>
            </a:lvl1pPr>
            <a:lvl2pPr>
              <a:defRPr sz="3672">
                <a:solidFill>
                  <a:schemeClr val="accent1"/>
                </a:solidFill>
                <a:latin typeface="+mn-lt"/>
              </a:defRPr>
            </a:lvl2pPr>
            <a:lvl3pPr>
              <a:defRPr sz="3672">
                <a:solidFill>
                  <a:schemeClr val="accent1"/>
                </a:solidFill>
                <a:latin typeface="+mn-lt"/>
              </a:defRPr>
            </a:lvl3pPr>
            <a:lvl4pPr>
              <a:defRPr sz="3672">
                <a:solidFill>
                  <a:schemeClr val="accent1"/>
                </a:solidFill>
                <a:latin typeface="+mn-lt"/>
              </a:defRPr>
            </a:lvl4pPr>
            <a:lvl5pPr>
              <a:defRPr sz="3672">
                <a:solidFill>
                  <a:schemeClr val="accent1"/>
                </a:solidFill>
                <a:latin typeface="+mn-lt"/>
              </a:defRPr>
            </a:lvl5pPr>
          </a:lstStyle>
          <a:p>
            <a:pPr lvl="0"/>
            <a:r>
              <a:rPr lang="en-US" dirty="0"/>
              <a:t>&lt;NAME&gt;</a:t>
            </a:r>
          </a:p>
        </p:txBody>
      </p:sp>
      <p:grpSp>
        <p:nvGrpSpPr>
          <p:cNvPr id="11" name="Group 10"/>
          <p:cNvGrpSpPr/>
          <p:nvPr userDrawn="1"/>
        </p:nvGrpSpPr>
        <p:grpSpPr>
          <a:xfrm>
            <a:off x="5124510" y="4932287"/>
            <a:ext cx="2118369" cy="324858"/>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algn="ctr"/>
              <a:endParaRPr lang="en-US" sz="1836" dirty="0">
                <a:solidFill>
                  <a:srgbClr val="E4DED8"/>
                </a:solidFill>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22" kern="0" dirty="0">
                  <a:solidFill>
                    <a:srgbClr val="FBFBFB"/>
                  </a:solidFill>
                </a:rPr>
                <a:t>MICROSOFT 2015</a:t>
              </a:r>
            </a:p>
          </p:txBody>
        </p:sp>
      </p:grpSp>
    </p:spTree>
    <p:extLst>
      <p:ext uri="{BB962C8B-B14F-4D97-AF65-F5344CB8AC3E}">
        <p14:creationId xmlns:p14="http://schemas.microsoft.com/office/powerpoint/2010/main" val="13481523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436475" cy="6994525"/>
          </a:xfrm>
        </p:spPr>
        <p:txBody>
          <a:bodyPr/>
          <a:lstStyle/>
          <a:p>
            <a:endParaRPr lang="en-US" dirty="0"/>
          </a:p>
        </p:txBody>
      </p:sp>
      <p:sp>
        <p:nvSpPr>
          <p:cNvPr id="4" name="Text Placeholder 3"/>
          <p:cNvSpPr>
            <a:spLocks noGrp="1"/>
          </p:cNvSpPr>
          <p:nvPr>
            <p:ph type="body" sz="quarter" idx="10" hasCustomPrompt="1"/>
          </p:nvPr>
        </p:nvSpPr>
        <p:spPr>
          <a:xfrm>
            <a:off x="2014912" y="2907679"/>
            <a:ext cx="8364547" cy="932603"/>
          </a:xfrm>
        </p:spPr>
        <p:txBody>
          <a:bodyPr>
            <a:noAutofit/>
          </a:bodyPr>
          <a:lstStyle>
            <a:lvl1pPr algn="ctr">
              <a:defRPr sz="8159" b="1" i="1">
                <a:solidFill>
                  <a:schemeClr val="accent1"/>
                </a:solidFill>
                <a:latin typeface="+mj-lt"/>
              </a:defRPr>
            </a:lvl1pPr>
            <a:lvl2pPr>
              <a:defRPr sz="8975">
                <a:solidFill>
                  <a:schemeClr val="accent1"/>
                </a:solidFill>
                <a:latin typeface="+mj-lt"/>
              </a:defRPr>
            </a:lvl2pPr>
            <a:lvl3pPr>
              <a:defRPr sz="8975">
                <a:solidFill>
                  <a:schemeClr val="accent1"/>
                </a:solidFill>
                <a:latin typeface="+mj-lt"/>
              </a:defRPr>
            </a:lvl3pPr>
            <a:lvl4pPr>
              <a:defRPr sz="8975">
                <a:solidFill>
                  <a:schemeClr val="accent1"/>
                </a:solidFill>
                <a:latin typeface="+mj-lt"/>
              </a:defRPr>
            </a:lvl4pPr>
            <a:lvl5pPr>
              <a:defRPr sz="8975">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3000623" y="2486596"/>
            <a:ext cx="6393125" cy="952033"/>
          </a:xfrm>
        </p:spPr>
        <p:txBody>
          <a:bodyPr>
            <a:noAutofit/>
          </a:bodyPr>
          <a:lstStyle>
            <a:lvl1pPr algn="ctr">
              <a:defRPr sz="3672" spc="612">
                <a:solidFill>
                  <a:schemeClr val="accent1"/>
                </a:solidFill>
                <a:latin typeface="+mn-lt"/>
              </a:defRPr>
            </a:lvl1pPr>
            <a:lvl2pPr>
              <a:defRPr sz="3672">
                <a:solidFill>
                  <a:schemeClr val="accent1"/>
                </a:solidFill>
                <a:latin typeface="+mn-lt"/>
              </a:defRPr>
            </a:lvl2pPr>
            <a:lvl3pPr>
              <a:defRPr sz="3672">
                <a:solidFill>
                  <a:schemeClr val="accent1"/>
                </a:solidFill>
                <a:latin typeface="+mn-lt"/>
              </a:defRPr>
            </a:lvl3pPr>
            <a:lvl4pPr>
              <a:defRPr sz="3672">
                <a:solidFill>
                  <a:schemeClr val="accent1"/>
                </a:solidFill>
                <a:latin typeface="+mn-lt"/>
              </a:defRPr>
            </a:lvl4pPr>
            <a:lvl5pPr>
              <a:defRPr sz="3672">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26568319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87856" y="2715236"/>
            <a:ext cx="10882379" cy="932603"/>
          </a:xfrm>
        </p:spPr>
        <p:txBody>
          <a:bodyPr>
            <a:noAutofit/>
          </a:bodyPr>
          <a:lstStyle>
            <a:lvl1pPr algn="l">
              <a:defRPr sz="8159" b="0" i="0">
                <a:solidFill>
                  <a:schemeClr val="accent1"/>
                </a:solidFill>
                <a:latin typeface="+mj-lt"/>
              </a:defRPr>
            </a:lvl1pPr>
            <a:lvl2pPr>
              <a:defRPr sz="8975">
                <a:solidFill>
                  <a:schemeClr val="accent1"/>
                </a:solidFill>
                <a:latin typeface="+mj-lt"/>
              </a:defRPr>
            </a:lvl2pPr>
            <a:lvl3pPr>
              <a:defRPr sz="8975">
                <a:solidFill>
                  <a:schemeClr val="accent1"/>
                </a:solidFill>
                <a:latin typeface="+mj-lt"/>
              </a:defRPr>
            </a:lvl3pPr>
            <a:lvl4pPr>
              <a:defRPr sz="8975">
                <a:solidFill>
                  <a:schemeClr val="accent1"/>
                </a:solidFill>
                <a:latin typeface="+mj-lt"/>
              </a:defRPr>
            </a:lvl4pPr>
            <a:lvl5pPr>
              <a:defRPr sz="8975">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8623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65053" y="2568707"/>
            <a:ext cx="6706369" cy="1351952"/>
          </a:xfrm>
        </p:spPr>
        <p:txBody>
          <a:bodyPr anchor="b">
            <a:normAutofit/>
          </a:bodyPr>
          <a:lstStyle>
            <a:lvl1pPr>
              <a:lnSpc>
                <a:spcPts val="3876"/>
              </a:lnSpc>
              <a:defRPr sz="2856" spc="408"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4012707" y="4291838"/>
            <a:ext cx="4411062" cy="351750"/>
          </a:xfrm>
        </p:spPr>
        <p:txBody>
          <a:bodyPr/>
          <a:lstStyle>
            <a:lvl1pPr algn="ctr">
              <a:defRPr sz="1632" b="1" spc="306">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0622973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7443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MS logo white"/>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81122"/>
            <a:ext cx="4730782" cy="1479006"/>
          </a:xfrm>
          <a:prstGeom prst="rect">
            <a:avLst/>
          </a:prstGeom>
        </p:spPr>
        <p:txBody>
          <a:bodyPr wrap="none" anchor="ctr">
            <a:spAutoFit/>
          </a:bodyPr>
          <a:lstStyle/>
          <a:p>
            <a:pPr algn="l" defTabSz="1165834">
              <a:lnSpc>
                <a:spcPct val="90000"/>
              </a:lnSpc>
              <a:spcBef>
                <a:spcPct val="0"/>
              </a:spcBef>
            </a:pPr>
            <a:r>
              <a:rPr lang="en-US" sz="5000" spc="-125" dirty="0">
                <a:ln w="3175">
                  <a:noFill/>
                </a:ln>
                <a:solidFill>
                  <a:schemeClr val="tx1"/>
                </a:solidFill>
                <a:latin typeface="Segoe UI Light"/>
                <a:cs typeface="Segoe UI" pitchFamily="34" charset="0"/>
              </a:rPr>
              <a:t>Visual</a:t>
            </a:r>
            <a:r>
              <a:rPr lang="en-US" sz="5000" spc="-125" baseline="0" dirty="0">
                <a:ln w="3175">
                  <a:noFill/>
                </a:ln>
                <a:solidFill>
                  <a:schemeClr val="tx1"/>
                </a:solidFill>
                <a:latin typeface="Segoe UI Light"/>
                <a:cs typeface="Segoe UI" pitchFamily="34" charset="0"/>
              </a:rPr>
              <a:t> Studio 2015</a:t>
            </a:r>
            <a:br>
              <a:rPr lang="en-US" sz="5000" spc="-125" baseline="0" dirty="0">
                <a:ln w="3175">
                  <a:noFill/>
                </a:ln>
                <a:solidFill>
                  <a:schemeClr val="tx1"/>
                </a:solidFill>
                <a:latin typeface="Segoe UI Light"/>
                <a:cs typeface="Segoe UI" pitchFamily="34" charset="0"/>
              </a:rPr>
            </a:br>
            <a:r>
              <a:rPr lang="en-US" sz="5000" spc="-125" baseline="0" dirty="0">
                <a:ln w="3175">
                  <a:noFill/>
                </a:ln>
                <a:solidFill>
                  <a:schemeClr val="tx1"/>
                </a:solidFill>
                <a:latin typeface="Segoe UI Light"/>
                <a:cs typeface="Segoe UI" pitchFamily="34" charset="0"/>
              </a:rPr>
              <a:t>for the Enterprise</a:t>
            </a:r>
            <a:endParaRPr lang="en-US" sz="5000" spc="-125" dirty="0">
              <a:ln w="3175">
                <a:noFill/>
              </a:ln>
              <a:solidFill>
                <a:schemeClr val="tx1"/>
              </a:solidFill>
              <a:latin typeface="Segoe UI Light"/>
              <a:cs typeface="Segoe UI" pitchFamily="34" charset="0"/>
            </a:endParaRPr>
          </a:p>
        </p:txBody>
      </p:sp>
    </p:spTree>
    <p:extLst>
      <p:ext uri="{BB962C8B-B14F-4D97-AF65-F5344CB8AC3E}">
        <p14:creationId xmlns:p14="http://schemas.microsoft.com/office/powerpoint/2010/main" val="167839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61" y="1589"/>
            <a:ext cx="12429516" cy="6999927"/>
          </a:xfrm>
          <a:prstGeom prst="rect">
            <a:avLst/>
          </a:prstGeom>
          <a:noFill/>
          <a:ln>
            <a:noFill/>
          </a:ln>
        </p:spPr>
      </p:pic>
      <p:pic>
        <p:nvPicPr>
          <p:cNvPr id="4" name="MS logo white"/>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81122"/>
            <a:ext cx="5884944" cy="1479006"/>
          </a:xfrm>
          <a:prstGeom prst="rect">
            <a:avLst/>
          </a:prstGeom>
        </p:spPr>
        <p:txBody>
          <a:bodyPr wrap="none" anchor="ctr">
            <a:spAutoFit/>
          </a:bodyPr>
          <a:lstStyle/>
          <a:p>
            <a:pPr algn="l" defTabSz="1165834">
              <a:lnSpc>
                <a:spcPct val="90000"/>
              </a:lnSpc>
              <a:spcBef>
                <a:spcPct val="0"/>
              </a:spcBef>
            </a:pPr>
            <a:r>
              <a:rPr lang="en-US" sz="5000" spc="-125" dirty="0">
                <a:ln w="3175">
                  <a:noFill/>
                </a:ln>
                <a:solidFill>
                  <a:schemeClr val="tx1"/>
                </a:solidFill>
                <a:latin typeface="Segoe UI Light"/>
                <a:cs typeface="Segoe UI" pitchFamily="34" charset="0"/>
              </a:rPr>
              <a:t>The future</a:t>
            </a:r>
            <a:r>
              <a:rPr lang="en-US" sz="5000" spc="-125" baseline="0" dirty="0">
                <a:ln w="3175">
                  <a:noFill/>
                </a:ln>
                <a:solidFill>
                  <a:schemeClr val="tx1"/>
                </a:solidFill>
                <a:latin typeface="Segoe UI Light"/>
                <a:cs typeface="Segoe UI" pitchFamily="34" charset="0"/>
              </a:rPr>
              <a:t> is open. </a:t>
            </a:r>
          </a:p>
          <a:p>
            <a:pPr algn="l" defTabSz="1165834">
              <a:lnSpc>
                <a:spcPct val="90000"/>
              </a:lnSpc>
              <a:spcBef>
                <a:spcPct val="0"/>
              </a:spcBef>
            </a:pPr>
            <a:r>
              <a:rPr lang="en-US" sz="5000" spc="-125" dirty="0">
                <a:ln w="3175">
                  <a:noFill/>
                </a:ln>
                <a:solidFill>
                  <a:schemeClr val="tx1"/>
                </a:solidFill>
                <a:latin typeface="Segoe UI Light"/>
                <a:cs typeface="Segoe UI" pitchFamily="34" charset="0"/>
              </a:rPr>
              <a:t>Develop</a:t>
            </a:r>
            <a:r>
              <a:rPr lang="en-US" sz="5000" spc="-125" baseline="0" dirty="0">
                <a:ln w="3175">
                  <a:noFill/>
                </a:ln>
                <a:solidFill>
                  <a:schemeClr val="tx1"/>
                </a:solidFill>
                <a:latin typeface="Segoe UI Light"/>
                <a:cs typeface="Segoe UI" pitchFamily="34" charset="0"/>
              </a:rPr>
              <a:t> without limits.</a:t>
            </a:r>
            <a:endParaRPr lang="en-US" sz="5000" spc="-125" dirty="0">
              <a:ln w="3175">
                <a:noFill/>
              </a:ln>
              <a:solidFill>
                <a:schemeClr val="tx1"/>
              </a:solidFill>
              <a:latin typeface="Segoe UI Light"/>
              <a:cs typeface="Segoe UI" pitchFamily="34" charset="0"/>
            </a:endParaRPr>
          </a:p>
        </p:txBody>
      </p:sp>
    </p:spTree>
    <p:extLst>
      <p:ext uri="{BB962C8B-B14F-4D97-AF65-F5344CB8AC3E}">
        <p14:creationId xmlns:p14="http://schemas.microsoft.com/office/powerpoint/2010/main" val="17305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Walki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61" y="1589"/>
            <a:ext cx="12429516" cy="6999926"/>
          </a:xfrm>
          <a:prstGeom prst="rect">
            <a:avLst/>
          </a:prstGeom>
          <a:noFill/>
          <a:ln>
            <a:noFill/>
          </a:ln>
        </p:spPr>
      </p:pic>
      <p:pic>
        <p:nvPicPr>
          <p:cNvPr id="4" name="MS logo white"/>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81122"/>
            <a:ext cx="5884944" cy="1479006"/>
          </a:xfrm>
          <a:prstGeom prst="rect">
            <a:avLst/>
          </a:prstGeom>
        </p:spPr>
        <p:txBody>
          <a:bodyPr wrap="none" anchor="ctr">
            <a:spAutoFit/>
          </a:bodyPr>
          <a:lstStyle/>
          <a:p>
            <a:pPr algn="l" defTabSz="1165834">
              <a:lnSpc>
                <a:spcPct val="90000"/>
              </a:lnSpc>
              <a:spcBef>
                <a:spcPct val="0"/>
              </a:spcBef>
            </a:pPr>
            <a:r>
              <a:rPr lang="en-US" sz="5000" spc="-125" dirty="0">
                <a:ln w="3175">
                  <a:noFill/>
                </a:ln>
                <a:solidFill>
                  <a:schemeClr val="tx1"/>
                </a:solidFill>
                <a:latin typeface="Segoe UI Light"/>
                <a:cs typeface="Segoe UI" pitchFamily="34" charset="0"/>
              </a:rPr>
              <a:t>The future</a:t>
            </a:r>
            <a:r>
              <a:rPr lang="en-US" sz="5000" spc="-125" baseline="0" dirty="0">
                <a:ln w="3175">
                  <a:noFill/>
                </a:ln>
                <a:solidFill>
                  <a:schemeClr val="tx1"/>
                </a:solidFill>
                <a:latin typeface="Segoe UI Light"/>
                <a:cs typeface="Segoe UI" pitchFamily="34" charset="0"/>
              </a:rPr>
              <a:t> is open. </a:t>
            </a:r>
          </a:p>
          <a:p>
            <a:pPr algn="l" defTabSz="1165834">
              <a:lnSpc>
                <a:spcPct val="90000"/>
              </a:lnSpc>
              <a:spcBef>
                <a:spcPct val="0"/>
              </a:spcBef>
            </a:pPr>
            <a:r>
              <a:rPr lang="en-US" sz="5000" spc="-125" dirty="0">
                <a:ln w="3175">
                  <a:noFill/>
                </a:ln>
                <a:solidFill>
                  <a:schemeClr val="tx1"/>
                </a:solidFill>
                <a:latin typeface="Segoe UI Light"/>
                <a:cs typeface="Segoe UI" pitchFamily="34" charset="0"/>
              </a:rPr>
              <a:t>Develop</a:t>
            </a:r>
            <a:r>
              <a:rPr lang="en-US" sz="5000" spc="-125" baseline="0" dirty="0">
                <a:ln w="3175">
                  <a:noFill/>
                </a:ln>
                <a:solidFill>
                  <a:schemeClr val="tx1"/>
                </a:solidFill>
                <a:latin typeface="Segoe UI Light"/>
                <a:cs typeface="Segoe UI" pitchFamily="34" charset="0"/>
              </a:rPr>
              <a:t> without limits.</a:t>
            </a:r>
            <a:endParaRPr lang="en-US" sz="5000" spc="-125" dirty="0">
              <a:ln w="3175">
                <a:noFill/>
              </a:ln>
              <a:solidFill>
                <a:schemeClr val="tx1"/>
              </a:solidFill>
              <a:latin typeface="Segoe UI Light"/>
              <a:cs typeface="Segoe UI" pitchFamily="34" charset="0"/>
            </a:endParaRPr>
          </a:p>
        </p:txBody>
      </p:sp>
    </p:spTree>
    <p:extLst>
      <p:ext uri="{BB962C8B-B14F-4D97-AF65-F5344CB8AC3E}">
        <p14:creationId xmlns:p14="http://schemas.microsoft.com/office/powerpoint/2010/main" val="41404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742622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60" y="1589"/>
            <a:ext cx="12429518" cy="6999927"/>
          </a:xfrm>
          <a:prstGeom prst="rect">
            <a:avLst/>
          </a:prstGeom>
          <a:noFill/>
          <a:ln>
            <a:noFill/>
          </a:ln>
        </p:spPr>
      </p:pic>
      <p:pic>
        <p:nvPicPr>
          <p:cNvPr id="10" name="MS logo white"/>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2664607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61" y="1589"/>
            <a:ext cx="12429516" cy="6999927"/>
          </a:xfrm>
          <a:prstGeom prst="rect">
            <a:avLst/>
          </a:prstGeom>
          <a:noFill/>
          <a:ln>
            <a:noFill/>
          </a:ln>
        </p:spPr>
      </p:pic>
      <p:pic>
        <p:nvPicPr>
          <p:cNvPr id="10" name="MS logo white"/>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659866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91450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61" y="6517"/>
            <a:ext cx="12429516" cy="6999927"/>
          </a:xfrm>
          <a:prstGeom prst="rect">
            <a:avLst/>
          </a:prstGeom>
          <a:noFill/>
          <a:ln>
            <a:noFill/>
          </a:ln>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2519680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174665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61" y="1589"/>
            <a:ext cx="12429516" cy="6999927"/>
          </a:xfrm>
          <a:prstGeom prst="rect">
            <a:avLst/>
          </a:prstGeom>
          <a:noFill/>
          <a:ln>
            <a:noFill/>
          </a:ln>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3101907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480" y="-2699"/>
            <a:ext cx="12429514" cy="6999926"/>
          </a:xfrm>
          <a:prstGeom prst="rect">
            <a:avLst/>
          </a:prstGeom>
          <a:noFill/>
          <a:ln>
            <a:noFill/>
          </a:ln>
        </p:spPr>
      </p:pic>
      <p:pic>
        <p:nvPicPr>
          <p:cNvPr id="10" name="MS logo white"/>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2173180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62" y="1589"/>
            <a:ext cx="12429514" cy="6999925"/>
          </a:xfrm>
          <a:prstGeom prst="rect">
            <a:avLst/>
          </a:prstGeom>
          <a:noFill/>
          <a:ln>
            <a:noFill/>
          </a:ln>
        </p:spPr>
      </p:pic>
      <p:pic>
        <p:nvPicPr>
          <p:cNvPr id="10" name="MS logo white"/>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4232760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62" y="1589"/>
            <a:ext cx="12429514" cy="6999925"/>
          </a:xfrm>
          <a:prstGeom prst="rect">
            <a:avLst/>
          </a:prstGeom>
          <a:noFill/>
          <a:ln>
            <a:noFill/>
          </a:ln>
        </p:spPr>
      </p:pic>
      <p:pic>
        <p:nvPicPr>
          <p:cNvPr id="10" name="MS logo white"/>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79"/>
            <a:ext cx="7619999" cy="1210936"/>
          </a:xfrm>
          <a:noFill/>
        </p:spPr>
        <p:txBody>
          <a:bodyPr wrap="square" lIns="182880" tIns="146304" rIns="182880" bIns="146304">
            <a:spAutoFit/>
          </a:bodyPr>
          <a:lstStyle>
            <a:lvl1pPr marL="0" indent="0">
              <a:spcBef>
                <a:spcPts val="0"/>
              </a:spcBef>
              <a:buNone/>
              <a:defRPr sz="6600"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2517794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or video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40" y="4009"/>
            <a:ext cx="12419158" cy="6994094"/>
          </a:xfrm>
          <a:prstGeom prst="rect">
            <a:avLst/>
          </a:prstGeom>
        </p:spPr>
      </p:pic>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638961415"/>
      </p:ext>
    </p:extLst>
  </p:cSld>
  <p:clrMapOvr>
    <a:masterClrMapping/>
  </p:clrMapOvr>
  <p:transition spd="slow">
    <p:push/>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emo or video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40" y="4009"/>
            <a:ext cx="12419158" cy="6994094"/>
          </a:xfrm>
          <a:prstGeom prst="rect">
            <a:avLst/>
          </a:prstGeom>
        </p:spPr>
      </p:pic>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598575074"/>
      </p:ext>
    </p:extLst>
  </p:cSld>
  <p:clrMapOvr>
    <a:masterClrMapping/>
  </p:clrMapOvr>
  <p:transition spd="slow">
    <p:push/>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Demo or video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4182728805"/>
      </p:ext>
    </p:extLst>
  </p:cSld>
  <p:clrMapOvr>
    <a:masterClrMapping/>
  </p:clrMapOvr>
  <p:transition spd="slow">
    <p:push/>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16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732837" y="6243579"/>
            <a:ext cx="3195354" cy="378044"/>
          </a:xfrm>
          <a:prstGeom prst="rect">
            <a:avLst/>
          </a:prstGeom>
        </p:spPr>
      </p:pic>
    </p:spTree>
    <p:extLst>
      <p:ext uri="{BB962C8B-B14F-4D97-AF65-F5344CB8AC3E}">
        <p14:creationId xmlns:p14="http://schemas.microsoft.com/office/powerpoint/2010/main" val="333981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41" y="4009"/>
            <a:ext cx="12419157" cy="6994094"/>
          </a:xfrm>
          <a:prstGeom prst="rect">
            <a:avLst/>
          </a:prstGeom>
        </p:spPr>
      </p:pic>
      <p:sp>
        <p:nvSpPr>
          <p:cNvPr id="4" name="Title 1"/>
          <p:cNvSpPr>
            <a:spLocks noGrp="1"/>
          </p:cNvSpPr>
          <p:nvPr>
            <p:ph type="title" hasCustomPrompt="1"/>
          </p:nvPr>
        </p:nvSpPr>
        <p:spPr>
          <a:xfrm>
            <a:off x="274638" y="2128077"/>
            <a:ext cx="11887200" cy="1183205"/>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732837" y="6243579"/>
            <a:ext cx="3195354" cy="378044"/>
          </a:xfrm>
          <a:prstGeom prst="rect">
            <a:avLst/>
          </a:prstGeom>
        </p:spPr>
      </p:pic>
    </p:spTree>
    <p:extLst>
      <p:ext uri="{BB962C8B-B14F-4D97-AF65-F5344CB8AC3E}">
        <p14:creationId xmlns:p14="http://schemas.microsoft.com/office/powerpoint/2010/main" val="276381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theme" Target="../theme/theme2.xml"/><Relationship Id="rId25" Type="http://schemas.openxmlformats.org/officeDocument/2006/relationships/image" Target="../media/image7.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theme" Target="../theme/theme3.xml"/><Relationship Id="rId18" Type="http://schemas.openxmlformats.org/officeDocument/2006/relationships/image" Target="../media/image7.pn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9.xml"/><Relationship Id="rId20" Type="http://schemas.openxmlformats.org/officeDocument/2006/relationships/slideLayout" Target="../slideLayouts/slideLayout70.xml"/><Relationship Id="rId21" Type="http://schemas.openxmlformats.org/officeDocument/2006/relationships/slideLayout" Target="../slideLayouts/slideLayout71.xml"/><Relationship Id="rId22" Type="http://schemas.openxmlformats.org/officeDocument/2006/relationships/slideLayout" Target="../slideLayouts/slideLayout72.xml"/><Relationship Id="rId23" Type="http://schemas.openxmlformats.org/officeDocument/2006/relationships/slideLayout" Target="../slideLayouts/slideLayout73.xml"/><Relationship Id="rId24" Type="http://schemas.openxmlformats.org/officeDocument/2006/relationships/slideLayout" Target="../slideLayouts/slideLayout74.xml"/><Relationship Id="rId25" Type="http://schemas.openxmlformats.org/officeDocument/2006/relationships/slideLayout" Target="../slideLayouts/slideLayout75.xml"/><Relationship Id="rId26" Type="http://schemas.openxmlformats.org/officeDocument/2006/relationships/slideLayout" Target="../slideLayouts/slideLayout76.xml"/><Relationship Id="rId27" Type="http://schemas.openxmlformats.org/officeDocument/2006/relationships/theme" Target="../theme/theme4.xml"/><Relationship Id="rId28" Type="http://schemas.openxmlformats.org/officeDocument/2006/relationships/image" Target="../media/image1.png"/><Relationship Id="rId10" Type="http://schemas.openxmlformats.org/officeDocument/2006/relationships/slideLayout" Target="../slideLayouts/slideLayout60.xml"/><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slideLayout" Target="../slideLayouts/slideLayout67.xml"/><Relationship Id="rId18" Type="http://schemas.openxmlformats.org/officeDocument/2006/relationships/slideLayout" Target="../slideLayouts/slideLayout68.xml"/><Relationship Id="rId19" Type="http://schemas.openxmlformats.org/officeDocument/2006/relationships/slideLayout" Target="../slideLayouts/slideLayout69.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theme" Target="../theme/theme5.xml"/><Relationship Id="rId1" Type="http://schemas.openxmlformats.org/officeDocument/2006/relationships/slideLayout" Target="../slideLayouts/slideLayout77.xml"/><Relationship Id="rId2"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Relationship Id="rId16" Type="http://schemas.openxmlformats.org/officeDocument/2006/relationships/slideLayout" Target="../slideLayouts/slideLayout97.xml"/><Relationship Id="rId17" Type="http://schemas.openxmlformats.org/officeDocument/2006/relationships/slideLayout" Target="../slideLayouts/slideLayout98.xml"/><Relationship Id="rId18" Type="http://schemas.openxmlformats.org/officeDocument/2006/relationships/slideLayout" Target="../slideLayouts/slideLayout99.xml"/><Relationship Id="rId19" Type="http://schemas.openxmlformats.org/officeDocument/2006/relationships/slideLayout" Target="../slideLayouts/slideLayout100.xml"/><Relationship Id="rId50" Type="http://schemas.openxmlformats.org/officeDocument/2006/relationships/slideLayout" Target="../slideLayouts/slideLayout131.xml"/><Relationship Id="rId51" Type="http://schemas.openxmlformats.org/officeDocument/2006/relationships/slideLayout" Target="../slideLayouts/slideLayout132.xml"/><Relationship Id="rId52" Type="http://schemas.openxmlformats.org/officeDocument/2006/relationships/slideLayout" Target="../slideLayouts/slideLayout133.xml"/><Relationship Id="rId53" Type="http://schemas.openxmlformats.org/officeDocument/2006/relationships/theme" Target="../theme/theme6.xml"/><Relationship Id="rId54" Type="http://schemas.openxmlformats.org/officeDocument/2006/relationships/image" Target="../media/image20.png"/><Relationship Id="rId40" Type="http://schemas.openxmlformats.org/officeDocument/2006/relationships/slideLayout" Target="../slideLayouts/slideLayout121.xml"/><Relationship Id="rId41" Type="http://schemas.openxmlformats.org/officeDocument/2006/relationships/slideLayout" Target="../slideLayouts/slideLayout122.xml"/><Relationship Id="rId42" Type="http://schemas.openxmlformats.org/officeDocument/2006/relationships/slideLayout" Target="../slideLayouts/slideLayout123.xml"/><Relationship Id="rId43" Type="http://schemas.openxmlformats.org/officeDocument/2006/relationships/slideLayout" Target="../slideLayouts/slideLayout124.xml"/><Relationship Id="rId44" Type="http://schemas.openxmlformats.org/officeDocument/2006/relationships/slideLayout" Target="../slideLayouts/slideLayout125.xml"/><Relationship Id="rId45" Type="http://schemas.openxmlformats.org/officeDocument/2006/relationships/slideLayout" Target="../slideLayouts/slideLayout126.xml"/><Relationship Id="rId46" Type="http://schemas.openxmlformats.org/officeDocument/2006/relationships/slideLayout" Target="../slideLayouts/slideLayout127.xml"/><Relationship Id="rId47" Type="http://schemas.openxmlformats.org/officeDocument/2006/relationships/slideLayout" Target="../slideLayouts/slideLayout128.xml"/><Relationship Id="rId48" Type="http://schemas.openxmlformats.org/officeDocument/2006/relationships/slideLayout" Target="../slideLayouts/slideLayout129.xml"/><Relationship Id="rId49" Type="http://schemas.openxmlformats.org/officeDocument/2006/relationships/slideLayout" Target="../slideLayouts/slideLayout130.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30" Type="http://schemas.openxmlformats.org/officeDocument/2006/relationships/slideLayout" Target="../slideLayouts/slideLayout111.xml"/><Relationship Id="rId31" Type="http://schemas.openxmlformats.org/officeDocument/2006/relationships/slideLayout" Target="../slideLayouts/slideLayout112.xml"/><Relationship Id="rId32" Type="http://schemas.openxmlformats.org/officeDocument/2006/relationships/slideLayout" Target="../slideLayouts/slideLayout113.xml"/><Relationship Id="rId33" Type="http://schemas.openxmlformats.org/officeDocument/2006/relationships/slideLayout" Target="../slideLayouts/slideLayout114.xml"/><Relationship Id="rId34" Type="http://schemas.openxmlformats.org/officeDocument/2006/relationships/slideLayout" Target="../slideLayouts/slideLayout115.xml"/><Relationship Id="rId35" Type="http://schemas.openxmlformats.org/officeDocument/2006/relationships/slideLayout" Target="../slideLayouts/slideLayout116.xml"/><Relationship Id="rId36" Type="http://schemas.openxmlformats.org/officeDocument/2006/relationships/slideLayout" Target="../slideLayouts/slideLayout117.xml"/><Relationship Id="rId37" Type="http://schemas.openxmlformats.org/officeDocument/2006/relationships/slideLayout" Target="../slideLayouts/slideLayout118.xml"/><Relationship Id="rId38" Type="http://schemas.openxmlformats.org/officeDocument/2006/relationships/slideLayout" Target="../slideLayouts/slideLayout119.xml"/><Relationship Id="rId39" Type="http://schemas.openxmlformats.org/officeDocument/2006/relationships/slideLayout" Target="../slideLayouts/slideLayout120.xml"/><Relationship Id="rId20" Type="http://schemas.openxmlformats.org/officeDocument/2006/relationships/slideLayout" Target="../slideLayouts/slideLayout101.xml"/><Relationship Id="rId21" Type="http://schemas.openxmlformats.org/officeDocument/2006/relationships/slideLayout" Target="../slideLayouts/slideLayout102.xml"/><Relationship Id="rId22" Type="http://schemas.openxmlformats.org/officeDocument/2006/relationships/slideLayout" Target="../slideLayouts/slideLayout103.xml"/><Relationship Id="rId23" Type="http://schemas.openxmlformats.org/officeDocument/2006/relationships/slideLayout" Target="../slideLayouts/slideLayout104.xml"/><Relationship Id="rId24" Type="http://schemas.openxmlformats.org/officeDocument/2006/relationships/slideLayout" Target="../slideLayouts/slideLayout105.xml"/><Relationship Id="rId25" Type="http://schemas.openxmlformats.org/officeDocument/2006/relationships/slideLayout" Target="../slideLayouts/slideLayout106.xml"/><Relationship Id="rId26" Type="http://schemas.openxmlformats.org/officeDocument/2006/relationships/slideLayout" Target="../slideLayouts/slideLayout107.xml"/><Relationship Id="rId27" Type="http://schemas.openxmlformats.org/officeDocument/2006/relationships/slideLayout" Target="../slideLayouts/slideLayout108.xml"/><Relationship Id="rId28" Type="http://schemas.openxmlformats.org/officeDocument/2006/relationships/slideLayout" Target="../slideLayouts/slideLayout109.xml"/><Relationship Id="rId29" Type="http://schemas.openxmlformats.org/officeDocument/2006/relationships/slideLayout" Target="../slideLayouts/slideLayout11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36.xml"/><Relationship Id="rId4" Type="http://schemas.openxmlformats.org/officeDocument/2006/relationships/theme" Target="../theme/theme7.xml"/><Relationship Id="rId1" Type="http://schemas.openxmlformats.org/officeDocument/2006/relationships/slideLayout" Target="../slideLayouts/slideLayout134.xml"/><Relationship Id="rId2"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56.xml"/><Relationship Id="rId21" Type="http://schemas.openxmlformats.org/officeDocument/2006/relationships/slideLayout" Target="../slideLayouts/slideLayout157.xml"/><Relationship Id="rId22" Type="http://schemas.openxmlformats.org/officeDocument/2006/relationships/slideLayout" Target="../slideLayouts/slideLayout158.xml"/><Relationship Id="rId23" Type="http://schemas.openxmlformats.org/officeDocument/2006/relationships/slideLayout" Target="../slideLayouts/slideLayout159.xml"/><Relationship Id="rId24" Type="http://schemas.openxmlformats.org/officeDocument/2006/relationships/slideLayout" Target="../slideLayouts/slideLayout160.xml"/><Relationship Id="rId25" Type="http://schemas.openxmlformats.org/officeDocument/2006/relationships/slideLayout" Target="../slideLayouts/slideLayout161.xml"/><Relationship Id="rId26" Type="http://schemas.openxmlformats.org/officeDocument/2006/relationships/slideLayout" Target="../slideLayouts/slideLayout162.xml"/><Relationship Id="rId27" Type="http://schemas.openxmlformats.org/officeDocument/2006/relationships/slideLayout" Target="../slideLayouts/slideLayout163.xml"/><Relationship Id="rId28" Type="http://schemas.openxmlformats.org/officeDocument/2006/relationships/slideLayout" Target="../slideLayouts/slideLayout164.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30" Type="http://schemas.openxmlformats.org/officeDocument/2006/relationships/slideLayout" Target="../slideLayouts/slideLayout166.xml"/><Relationship Id="rId31" Type="http://schemas.openxmlformats.org/officeDocument/2006/relationships/slideLayout" Target="../slideLayouts/slideLayout167.xml"/><Relationship Id="rId32" Type="http://schemas.openxmlformats.org/officeDocument/2006/relationships/slideLayout" Target="../slideLayouts/slideLayout168.xml"/><Relationship Id="rId9" Type="http://schemas.openxmlformats.org/officeDocument/2006/relationships/slideLayout" Target="../slideLayouts/slideLayout145.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 Id="rId33" Type="http://schemas.openxmlformats.org/officeDocument/2006/relationships/slideLayout" Target="../slideLayouts/slideLayout169.xml"/><Relationship Id="rId34" Type="http://schemas.openxmlformats.org/officeDocument/2006/relationships/slideLayout" Target="../slideLayouts/slideLayout170.xml"/><Relationship Id="rId35" Type="http://schemas.openxmlformats.org/officeDocument/2006/relationships/slideLayout" Target="../slideLayouts/slideLayout171.xml"/><Relationship Id="rId36" Type="http://schemas.openxmlformats.org/officeDocument/2006/relationships/theme" Target="../theme/theme8.xml"/><Relationship Id="rId10" Type="http://schemas.openxmlformats.org/officeDocument/2006/relationships/slideLayout" Target="../slideLayouts/slideLayout146.xml"/><Relationship Id="rId11" Type="http://schemas.openxmlformats.org/officeDocument/2006/relationships/slideLayout" Target="../slideLayouts/slideLayout147.xml"/><Relationship Id="rId12" Type="http://schemas.openxmlformats.org/officeDocument/2006/relationships/slideLayout" Target="../slideLayouts/slideLayout148.xml"/><Relationship Id="rId13" Type="http://schemas.openxmlformats.org/officeDocument/2006/relationships/slideLayout" Target="../slideLayouts/slideLayout149.xml"/><Relationship Id="rId14" Type="http://schemas.openxmlformats.org/officeDocument/2006/relationships/slideLayout" Target="../slideLayouts/slideLayout150.xml"/><Relationship Id="rId15" Type="http://schemas.openxmlformats.org/officeDocument/2006/relationships/slideLayout" Target="../slideLayouts/slideLayout151.xml"/><Relationship Id="rId16" Type="http://schemas.openxmlformats.org/officeDocument/2006/relationships/slideLayout" Target="../slideLayouts/slideLayout152.xml"/><Relationship Id="rId17" Type="http://schemas.openxmlformats.org/officeDocument/2006/relationships/slideLayout" Target="../slideLayouts/slideLayout153.xml"/><Relationship Id="rId18" Type="http://schemas.openxmlformats.org/officeDocument/2006/relationships/slideLayout" Target="../slideLayouts/slideLayout154.xml"/><Relationship Id="rId19"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7327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56" r:id="rId2"/>
    <p:sldLayoutId id="2147484214" r:id="rId3"/>
    <p:sldLayoutId id="2147484086" r:id="rId4"/>
    <p:sldLayoutId id="2147484206" r:id="rId5"/>
    <p:sldLayoutId id="2147484195" r:id="rId6"/>
    <p:sldLayoutId id="2147484207" r:id="rId7"/>
    <p:sldLayoutId id="2147484093" r:id="rId8"/>
    <p:sldLayoutId id="2147484234" r:id="rId9"/>
    <p:sldLayoutId id="2147484237" r:id="rId10"/>
    <p:sldLayoutId id="2147484330" r:id="rId1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7327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email">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28332429"/>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7327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cstate="email">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35684894"/>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 id="2147484298" r:id="rId15"/>
    <p:sldLayoutId id="2147484299"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7327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28461152"/>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73277"/>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1824" y="2442533"/>
            <a:ext cx="11192828" cy="3805589"/>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21824" y="720501"/>
            <a:ext cx="11192828" cy="1351952"/>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53904879"/>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Lst>
  <p:txStyles>
    <p:titleStyle>
      <a:lvl1pPr algn="ctr" defTabSz="932421" rtl="0" eaLnBrk="1" latinLnBrk="0" hangingPunct="1">
        <a:spcBef>
          <a:spcPct val="0"/>
        </a:spcBef>
        <a:buNone/>
        <a:defRPr lang="en-US" sz="8159" b="1" i="1" u="none" kern="1200" spc="0" baseline="0" dirty="0" smtClean="0">
          <a:solidFill>
            <a:schemeClr val="accent1"/>
          </a:solidFill>
          <a:latin typeface="+mj-lt"/>
          <a:ea typeface="+mn-ea"/>
          <a:cs typeface="+mn-cs"/>
        </a:defRPr>
      </a:lvl1pPr>
    </p:titleStyle>
    <p:bodyStyle>
      <a:lvl1pPr marL="0" indent="0" algn="l" defTabSz="932421" rtl="0" eaLnBrk="1" latinLnBrk="0" hangingPunct="1">
        <a:spcBef>
          <a:spcPct val="20000"/>
        </a:spcBef>
        <a:buFontTx/>
        <a:buNone/>
        <a:defRPr sz="3264" kern="1200">
          <a:solidFill>
            <a:schemeClr val="tx1"/>
          </a:solidFill>
          <a:latin typeface="+mn-lt"/>
          <a:ea typeface="+mn-ea"/>
          <a:cs typeface="+mn-cs"/>
        </a:defRPr>
      </a:lvl1pPr>
      <a:lvl2pPr marL="466211" indent="0" algn="l" defTabSz="932421" rtl="0" eaLnBrk="1" latinLnBrk="0" hangingPunct="1">
        <a:spcBef>
          <a:spcPct val="20000"/>
        </a:spcBef>
        <a:buFontTx/>
        <a:buNone/>
        <a:defRPr sz="8159" b="1" i="1" u="none" kern="1200" spc="0" baseline="0">
          <a:solidFill>
            <a:schemeClr val="accent1"/>
          </a:solidFill>
          <a:latin typeface="+mj-lt"/>
          <a:ea typeface="+mn-ea"/>
          <a:cs typeface="+mn-cs"/>
        </a:defRPr>
      </a:lvl2pPr>
      <a:lvl3pPr marL="932421" indent="0" algn="l" defTabSz="932421" rtl="0" eaLnBrk="1" latinLnBrk="0" hangingPunct="1">
        <a:spcBef>
          <a:spcPct val="20000"/>
        </a:spcBef>
        <a:buFontTx/>
        <a:buNone/>
        <a:defRPr sz="2448" b="1" i="0" u="sng" kern="1200">
          <a:solidFill>
            <a:schemeClr val="accent2"/>
          </a:solidFill>
          <a:latin typeface="+mn-lt"/>
          <a:ea typeface="+mn-ea"/>
          <a:cs typeface="+mn-cs"/>
        </a:defRPr>
      </a:lvl3pPr>
      <a:lvl4pPr marL="1398632" indent="0" algn="l" defTabSz="932421" rtl="0" eaLnBrk="1" latinLnBrk="0" hangingPunct="1">
        <a:spcBef>
          <a:spcPct val="20000"/>
        </a:spcBef>
        <a:buFontTx/>
        <a:buNone/>
        <a:defRPr sz="1122" b="0" i="0" kern="1200" spc="306">
          <a:solidFill>
            <a:schemeClr val="accent3"/>
          </a:solidFill>
          <a:latin typeface="+mn-lt"/>
          <a:ea typeface="+mn-ea"/>
          <a:cs typeface="+mn-cs"/>
        </a:defRPr>
      </a:lvl4pPr>
      <a:lvl5pPr marL="1864843" indent="0" algn="l" defTabSz="932421" rtl="0" eaLnBrk="1" latinLnBrk="0" hangingPunct="1">
        <a:spcBef>
          <a:spcPct val="20000"/>
        </a:spcBef>
        <a:buFontTx/>
        <a:buNone/>
        <a:defRPr kumimoji="0" lang="en-US" sz="1428" b="0" i="1" u="none" strike="noStrike" kern="1200" cap="none" spc="0" normalizeH="0" baseline="0" dirty="0" smtClean="0">
          <a:ln>
            <a:noFill/>
          </a:ln>
          <a:solidFill>
            <a:srgbClr val="857E79"/>
          </a:solidFill>
          <a:effectLst/>
          <a:uLnTx/>
          <a:uFillTx/>
          <a:latin typeface="+mn-lt"/>
          <a:ea typeface="+mn-ea"/>
          <a:cs typeface="+mn-cs"/>
        </a:defRPr>
      </a:lvl5pPr>
      <a:lvl6pPr marL="2564158" indent="-233106" algn="l" defTabSz="9324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369" indent="-233106" algn="l" defTabSz="9324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580" indent="-233106" algn="l" defTabSz="9324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791" indent="-233106" algn="l" defTabSz="9324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21" rtl="0" eaLnBrk="1" latinLnBrk="0" hangingPunct="1">
        <a:defRPr sz="1836" kern="1200">
          <a:solidFill>
            <a:schemeClr val="tx1"/>
          </a:solidFill>
          <a:latin typeface="+mn-lt"/>
          <a:ea typeface="+mn-ea"/>
          <a:cs typeface="+mn-cs"/>
        </a:defRPr>
      </a:lvl1pPr>
      <a:lvl2pPr marL="466211" algn="l" defTabSz="932421" rtl="0" eaLnBrk="1" latinLnBrk="0" hangingPunct="1">
        <a:defRPr sz="1836" kern="1200">
          <a:solidFill>
            <a:schemeClr val="tx1"/>
          </a:solidFill>
          <a:latin typeface="+mn-lt"/>
          <a:ea typeface="+mn-ea"/>
          <a:cs typeface="+mn-cs"/>
        </a:defRPr>
      </a:lvl2pPr>
      <a:lvl3pPr marL="932421" algn="l" defTabSz="932421" rtl="0" eaLnBrk="1" latinLnBrk="0" hangingPunct="1">
        <a:defRPr sz="1836" kern="1200">
          <a:solidFill>
            <a:schemeClr val="tx1"/>
          </a:solidFill>
          <a:latin typeface="+mn-lt"/>
          <a:ea typeface="+mn-ea"/>
          <a:cs typeface="+mn-cs"/>
        </a:defRPr>
      </a:lvl3pPr>
      <a:lvl4pPr marL="1398632" algn="l" defTabSz="932421" rtl="0" eaLnBrk="1" latinLnBrk="0" hangingPunct="1">
        <a:defRPr sz="1836" kern="1200">
          <a:solidFill>
            <a:schemeClr val="tx1"/>
          </a:solidFill>
          <a:latin typeface="+mn-lt"/>
          <a:ea typeface="+mn-ea"/>
          <a:cs typeface="+mn-cs"/>
        </a:defRPr>
      </a:lvl4pPr>
      <a:lvl5pPr marL="1864843" algn="l" defTabSz="932421" rtl="0" eaLnBrk="1" latinLnBrk="0" hangingPunct="1">
        <a:defRPr sz="1836" kern="1200">
          <a:solidFill>
            <a:schemeClr val="tx1"/>
          </a:solidFill>
          <a:latin typeface="+mn-lt"/>
          <a:ea typeface="+mn-ea"/>
          <a:cs typeface="+mn-cs"/>
        </a:defRPr>
      </a:lvl5pPr>
      <a:lvl6pPr marL="2331053" algn="l" defTabSz="932421" rtl="0" eaLnBrk="1" latinLnBrk="0" hangingPunct="1">
        <a:defRPr sz="1836" kern="1200">
          <a:solidFill>
            <a:schemeClr val="tx1"/>
          </a:solidFill>
          <a:latin typeface="+mn-lt"/>
          <a:ea typeface="+mn-ea"/>
          <a:cs typeface="+mn-cs"/>
        </a:defRPr>
      </a:lvl6pPr>
      <a:lvl7pPr marL="2797263" algn="l" defTabSz="932421" rtl="0" eaLnBrk="1" latinLnBrk="0" hangingPunct="1">
        <a:defRPr sz="1836" kern="1200">
          <a:solidFill>
            <a:schemeClr val="tx1"/>
          </a:solidFill>
          <a:latin typeface="+mn-lt"/>
          <a:ea typeface="+mn-ea"/>
          <a:cs typeface="+mn-cs"/>
        </a:defRPr>
      </a:lvl7pPr>
      <a:lvl8pPr marL="3263474" algn="l" defTabSz="932421" rtl="0" eaLnBrk="1" latinLnBrk="0" hangingPunct="1">
        <a:defRPr sz="1836" kern="1200">
          <a:solidFill>
            <a:schemeClr val="tx1"/>
          </a:solidFill>
          <a:latin typeface="+mn-lt"/>
          <a:ea typeface="+mn-ea"/>
          <a:cs typeface="+mn-cs"/>
        </a:defRPr>
      </a:lvl8pPr>
      <a:lvl9pPr marL="3729685" algn="l" defTabSz="932421"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7327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0"/>
            <a:ext cx="11887197" cy="229489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4"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4280600370"/>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371" r:id="rId30"/>
    <p:sldLayoutId id="2147484372" r:id="rId31"/>
    <p:sldLayoutId id="2147484373" r:id="rId32"/>
    <p:sldLayoutId id="2147484374" r:id="rId33"/>
    <p:sldLayoutId id="2147484375" r:id="rId34"/>
    <p:sldLayoutId id="2147484376" r:id="rId35"/>
    <p:sldLayoutId id="2147484377" r:id="rId36"/>
    <p:sldLayoutId id="2147484378" r:id="rId37"/>
    <p:sldLayoutId id="2147484379" r:id="rId38"/>
    <p:sldLayoutId id="2147484380" r:id="rId39"/>
    <p:sldLayoutId id="2147484381" r:id="rId40"/>
    <p:sldLayoutId id="2147484382" r:id="rId41"/>
    <p:sldLayoutId id="2147484383" r:id="rId42"/>
    <p:sldLayoutId id="2147484384" r:id="rId43"/>
    <p:sldLayoutId id="2147484385" r:id="rId44"/>
    <p:sldLayoutId id="2147484386" r:id="rId45"/>
    <p:sldLayoutId id="2147484387" r:id="rId46"/>
    <p:sldLayoutId id="2147484388" r:id="rId47"/>
    <p:sldLayoutId id="2147484391" r:id="rId48"/>
    <p:sldLayoutId id="2147484392" r:id="rId49"/>
    <p:sldLayoutId id="2147484393" r:id="rId50"/>
    <p:sldLayoutId id="2147484394" r:id="rId51"/>
    <p:sldLayoutId id="2147484395" r:id="rId52"/>
  </p:sldLayoutIdLst>
  <p:transition>
    <p:fade/>
  </p:transition>
  <p:txStyles>
    <p:titleStyle>
      <a:lvl1pPr algn="l" defTabSz="931710" rtl="0" eaLnBrk="1" latinLnBrk="0" hangingPunct="1">
        <a:lnSpc>
          <a:spcPct val="90000"/>
        </a:lnSpc>
        <a:spcBef>
          <a:spcPct val="0"/>
        </a:spcBef>
        <a:buNone/>
        <a:defRPr lang="en-US" sz="5394"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97"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97"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98"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98"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37327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2"/>
            <a:ext cx="11375536" cy="678031"/>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31279" y="1051633"/>
            <a:ext cx="11378776" cy="1566378"/>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0084959"/>
      </p:ext>
    </p:extLst>
  </p:cSld>
  <p:clrMap bg1="lt1" tx1="dk1" bg2="lt2" tx2="dk2" accent1="accent1" accent2="accent2" accent3="accent3" accent4="accent4" accent5="accent5" accent6="accent6" hlink="hlink" folHlink="folHlink"/>
  <p:sldLayoutIdLst>
    <p:sldLayoutId id="2147484398" r:id="rId1"/>
    <p:sldLayoutId id="2147484399" r:id="rId2"/>
    <p:sldLayoutId id="2147484400" r:id="rId3"/>
  </p:sldLayoutIdLst>
  <p:transition>
    <p:fade/>
  </p:transition>
  <p:txStyles>
    <p:titleStyle>
      <a:lvl1pPr algn="l" defTabSz="931553" rtl="0" eaLnBrk="1" latinLnBrk="0" hangingPunct="1">
        <a:lnSpc>
          <a:spcPct val="90000"/>
        </a:lnSpc>
        <a:spcBef>
          <a:spcPct val="0"/>
        </a:spcBef>
        <a:buNone/>
        <a:defRPr lang="en-US" sz="4890"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46112" marR="0" indent="-346112" algn="l" defTabSz="931553" rtl="0" eaLnBrk="1" fontAlgn="auto" latinLnBrk="0" hangingPunct="1">
        <a:lnSpc>
          <a:spcPct val="90000"/>
        </a:lnSpc>
        <a:spcBef>
          <a:spcPct val="20000"/>
        </a:spcBef>
        <a:spcAft>
          <a:spcPts val="0"/>
        </a:spcAft>
        <a:buClrTx/>
        <a:buSzPct val="90000"/>
        <a:buFont typeface="Arial" pitchFamily="34" charset="0"/>
        <a:buChar char="•"/>
        <a:tabLst/>
        <a:defRPr sz="3871" kern="1200" spc="-71" baseline="0">
          <a:gradFill>
            <a:gsLst>
              <a:gs pos="1250">
                <a:schemeClr val="tx1"/>
              </a:gs>
              <a:gs pos="100000">
                <a:schemeClr val="tx1"/>
              </a:gs>
            </a:gsLst>
            <a:lin ang="5400000" scaled="0"/>
          </a:gradFill>
          <a:latin typeface="+mj-lt"/>
          <a:ea typeface="+mn-ea"/>
          <a:cs typeface="+mn-cs"/>
        </a:defRPr>
      </a:lvl1pPr>
      <a:lvl2pPr marL="583862" marR="0" indent="-237750" algn="l" defTabSz="931553" rtl="0" eaLnBrk="1" fontAlgn="auto" latinLnBrk="0" hangingPunct="1">
        <a:lnSpc>
          <a:spcPct val="90000"/>
        </a:lnSpc>
        <a:spcBef>
          <a:spcPct val="20000"/>
        </a:spcBef>
        <a:spcAft>
          <a:spcPts val="0"/>
        </a:spcAft>
        <a:buClrTx/>
        <a:buSzPct val="90000"/>
        <a:buFont typeface="Wingdings"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813525" marR="0" indent="-229663" algn="l" defTabSz="931553" rtl="0" eaLnBrk="1" fontAlgn="auto" latinLnBrk="0" hangingPunct="1">
        <a:lnSpc>
          <a:spcPct val="90000"/>
        </a:lnSpc>
        <a:spcBef>
          <a:spcPct val="20000"/>
        </a:spcBef>
        <a:spcAft>
          <a:spcPts val="0"/>
        </a:spcAft>
        <a:buClrTx/>
        <a:buSzPct val="90000"/>
        <a:buFont typeface="Wingdings" pitchFamily="2" charset="2"/>
        <a:buChar char=""/>
        <a:tabLst>
          <a:tab pos="813525" algn="l"/>
        </a:tabLst>
        <a:defRPr sz="1630" kern="1200" spc="0" baseline="0">
          <a:gradFill>
            <a:gsLst>
              <a:gs pos="1250">
                <a:schemeClr val="tx1"/>
              </a:gs>
              <a:gs pos="100000">
                <a:schemeClr val="tx1"/>
              </a:gs>
            </a:gsLst>
            <a:lin ang="5400000" scaled="0"/>
          </a:gradFill>
          <a:latin typeface="+mn-lt"/>
          <a:ea typeface="+mn-ea"/>
          <a:cs typeface="+mn-cs"/>
        </a:defRPr>
      </a:lvl3pPr>
      <a:lvl4pPr marL="1049657" marR="0" indent="-236132" algn="l" defTabSz="931553" rtl="0" eaLnBrk="1" fontAlgn="auto" latinLnBrk="0" hangingPunct="1">
        <a:lnSpc>
          <a:spcPct val="90000"/>
        </a:lnSpc>
        <a:spcBef>
          <a:spcPct val="20000"/>
        </a:spcBef>
        <a:spcAft>
          <a:spcPts val="0"/>
        </a:spcAft>
        <a:buClrTx/>
        <a:buSzPct val="90000"/>
        <a:buFont typeface="Wingdings" pitchFamily="2" charset="2"/>
        <a:buChar char=""/>
        <a:tabLst/>
        <a:defRPr sz="1223" kern="1200" spc="0" baseline="0">
          <a:gradFill>
            <a:gsLst>
              <a:gs pos="1250">
                <a:schemeClr val="tx1"/>
              </a:gs>
              <a:gs pos="100000">
                <a:schemeClr val="tx1"/>
              </a:gs>
            </a:gsLst>
            <a:lin ang="5400000" scaled="0"/>
          </a:gradFill>
          <a:latin typeface="+mn-lt"/>
          <a:ea typeface="+mn-ea"/>
          <a:cs typeface="+mn-cs"/>
        </a:defRPr>
      </a:lvl4pPr>
      <a:lvl5pPr marL="1279320" marR="0" indent="-229663" algn="l" defTabSz="931553" rtl="0" eaLnBrk="1" fontAlgn="auto" latinLnBrk="0" hangingPunct="1">
        <a:lnSpc>
          <a:spcPct val="90000"/>
        </a:lnSpc>
        <a:spcBef>
          <a:spcPct val="20000"/>
        </a:spcBef>
        <a:spcAft>
          <a:spcPts val="0"/>
        </a:spcAft>
        <a:buClrTx/>
        <a:buSzPct val="90000"/>
        <a:buFont typeface="Wingdings" pitchFamily="2" charset="2"/>
        <a:buChar char=""/>
        <a:tabLst>
          <a:tab pos="1279320" algn="l"/>
        </a:tabLst>
        <a:defRPr sz="1019" kern="1200" spc="0" baseline="0">
          <a:gradFill>
            <a:gsLst>
              <a:gs pos="1250">
                <a:schemeClr val="tx1"/>
              </a:gs>
              <a:gs pos="100000">
                <a:schemeClr val="tx1"/>
              </a:gs>
            </a:gsLst>
            <a:lin ang="5400000" scaled="0"/>
          </a:gradFill>
          <a:latin typeface="+mn-lt"/>
          <a:ea typeface="+mn-ea"/>
          <a:cs typeface="+mn-cs"/>
        </a:defRPr>
      </a:lvl5pPr>
      <a:lvl6pPr marL="2561772" indent="-232889" algn="l" defTabSz="931553"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27549" indent="-232889" algn="l" defTabSz="931553"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493326" indent="-232889" algn="l" defTabSz="931553"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3959103" indent="-232889" algn="l" defTabSz="931553"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31553" rtl="0" eaLnBrk="1" latinLnBrk="0" hangingPunct="1">
        <a:defRPr sz="1834" kern="1200">
          <a:solidFill>
            <a:schemeClr val="tx1"/>
          </a:solidFill>
          <a:latin typeface="+mn-lt"/>
          <a:ea typeface="+mn-ea"/>
          <a:cs typeface="+mn-cs"/>
        </a:defRPr>
      </a:lvl1pPr>
      <a:lvl2pPr marL="465777" algn="l" defTabSz="931553" rtl="0" eaLnBrk="1" latinLnBrk="0" hangingPunct="1">
        <a:defRPr sz="1834" kern="1200">
          <a:solidFill>
            <a:schemeClr val="tx1"/>
          </a:solidFill>
          <a:latin typeface="+mn-lt"/>
          <a:ea typeface="+mn-ea"/>
          <a:cs typeface="+mn-cs"/>
        </a:defRPr>
      </a:lvl2pPr>
      <a:lvl3pPr marL="931553" algn="l" defTabSz="931553" rtl="0" eaLnBrk="1" latinLnBrk="0" hangingPunct="1">
        <a:defRPr sz="1834" kern="1200">
          <a:solidFill>
            <a:schemeClr val="tx1"/>
          </a:solidFill>
          <a:latin typeface="+mn-lt"/>
          <a:ea typeface="+mn-ea"/>
          <a:cs typeface="+mn-cs"/>
        </a:defRPr>
      </a:lvl3pPr>
      <a:lvl4pPr marL="1397330" algn="l" defTabSz="931553" rtl="0" eaLnBrk="1" latinLnBrk="0" hangingPunct="1">
        <a:defRPr sz="1834" kern="1200">
          <a:solidFill>
            <a:schemeClr val="tx1"/>
          </a:solidFill>
          <a:latin typeface="+mn-lt"/>
          <a:ea typeface="+mn-ea"/>
          <a:cs typeface="+mn-cs"/>
        </a:defRPr>
      </a:lvl4pPr>
      <a:lvl5pPr marL="1863107" algn="l" defTabSz="931553" rtl="0" eaLnBrk="1" latinLnBrk="0" hangingPunct="1">
        <a:defRPr sz="1834" kern="1200">
          <a:solidFill>
            <a:schemeClr val="tx1"/>
          </a:solidFill>
          <a:latin typeface="+mn-lt"/>
          <a:ea typeface="+mn-ea"/>
          <a:cs typeface="+mn-cs"/>
        </a:defRPr>
      </a:lvl5pPr>
      <a:lvl6pPr marL="2328884" algn="l" defTabSz="931553" rtl="0" eaLnBrk="1" latinLnBrk="0" hangingPunct="1">
        <a:defRPr sz="1834" kern="1200">
          <a:solidFill>
            <a:schemeClr val="tx1"/>
          </a:solidFill>
          <a:latin typeface="+mn-lt"/>
          <a:ea typeface="+mn-ea"/>
          <a:cs typeface="+mn-cs"/>
        </a:defRPr>
      </a:lvl6pPr>
      <a:lvl7pPr marL="2794660" algn="l" defTabSz="931553" rtl="0" eaLnBrk="1" latinLnBrk="0" hangingPunct="1">
        <a:defRPr sz="1834" kern="1200">
          <a:solidFill>
            <a:schemeClr val="tx1"/>
          </a:solidFill>
          <a:latin typeface="+mn-lt"/>
          <a:ea typeface="+mn-ea"/>
          <a:cs typeface="+mn-cs"/>
        </a:defRPr>
      </a:lvl7pPr>
      <a:lvl8pPr marL="3260437" algn="l" defTabSz="931553" rtl="0" eaLnBrk="1" latinLnBrk="0" hangingPunct="1">
        <a:defRPr sz="1834" kern="1200">
          <a:solidFill>
            <a:schemeClr val="tx1"/>
          </a:solidFill>
          <a:latin typeface="+mn-lt"/>
          <a:ea typeface="+mn-ea"/>
          <a:cs typeface="+mn-cs"/>
        </a:defRPr>
      </a:lvl8pPr>
      <a:lvl9pPr marL="3726214" algn="l" defTabSz="931553" rtl="0" eaLnBrk="1" latinLnBrk="0" hangingPunct="1">
        <a:defRPr sz="1834"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37327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426614"/>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 id="2147484431" r:id="rId28"/>
    <p:sldLayoutId id="2147484432" r:id="rId29"/>
    <p:sldLayoutId id="2147484433" r:id="rId30"/>
    <p:sldLayoutId id="2147484434" r:id="rId31"/>
    <p:sldLayoutId id="2147484435" r:id="rId32"/>
    <p:sldLayoutId id="2147484436" r:id="rId33"/>
    <p:sldLayoutId id="2147484437" r:id="rId34"/>
    <p:sldLayoutId id="2147484438" r:id="rId35"/>
  </p:sldLayoutIdLst>
  <p:transition>
    <p:fade/>
  </p:transition>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p:titleStyle>
    <p:bodyStyle>
      <a:lvl1pPr marL="342900" indent="-342900" algn="l" defTabSz="931863" rtl="0" fontAlgn="base">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1.gif"/></Relationships>
</file>

<file path=ppt/slides/_rels/slide10.xml.rels><?xml version="1.0" encoding="UTF-8" standalone="yes"?>
<Relationships xmlns="http://schemas.openxmlformats.org/package/2006/relationships"><Relationship Id="rId46" Type="http://schemas.openxmlformats.org/officeDocument/2006/relationships/customXml" Target="../ink/ink32.xml"/><Relationship Id="rId47" Type="http://schemas.openxmlformats.org/officeDocument/2006/relationships/image" Target="../media/image135.png"/><Relationship Id="rId48" Type="http://schemas.openxmlformats.org/officeDocument/2006/relationships/customXml" Target="../ink/ink33.xml"/><Relationship Id="rId49" Type="http://schemas.openxmlformats.org/officeDocument/2006/relationships/image" Target="../media/image136.png"/><Relationship Id="rId20" Type="http://schemas.openxmlformats.org/officeDocument/2006/relationships/image" Target="../media/image126.png"/><Relationship Id="rId22" Type="http://schemas.openxmlformats.org/officeDocument/2006/relationships/image" Target="../media/image127.png"/><Relationship Id="rId24" Type="http://schemas.openxmlformats.org/officeDocument/2006/relationships/image" Target="../media/image128.png"/><Relationship Id="rId25" Type="http://schemas.openxmlformats.org/officeDocument/2006/relationships/customXml" Target="../ink/ink26.xml"/><Relationship Id="rId26" Type="http://schemas.openxmlformats.org/officeDocument/2006/relationships/customXml" Target="../ink/ink27.xml"/><Relationship Id="rId27" Type="http://schemas.openxmlformats.org/officeDocument/2006/relationships/customXml" Target="../ink/ink28.xml"/><Relationship Id="rId50" Type="http://schemas.openxmlformats.org/officeDocument/2006/relationships/customXml" Target="../ink/ink34.xml"/><Relationship Id="rId51" Type="http://schemas.openxmlformats.org/officeDocument/2006/relationships/image" Target="../media/image137.png"/><Relationship Id="rId52" Type="http://schemas.openxmlformats.org/officeDocument/2006/relationships/customXml" Target="../ink/ink35.xml"/><Relationship Id="rId53" Type="http://schemas.openxmlformats.org/officeDocument/2006/relationships/image" Target="../media/image138.png"/><Relationship Id="rId54" Type="http://schemas.openxmlformats.org/officeDocument/2006/relationships/customXml" Target="../ink/ink36.xml"/><Relationship Id="rId55" Type="http://schemas.openxmlformats.org/officeDocument/2006/relationships/image" Target="../media/image139.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customXml" Target="../ink/ink19.xml"/><Relationship Id="rId4" Type="http://schemas.openxmlformats.org/officeDocument/2006/relationships/image" Target="../media/image118.png"/><Relationship Id="rId5" Type="http://schemas.openxmlformats.org/officeDocument/2006/relationships/customXml" Target="../ink/ink20.xml"/><Relationship Id="rId6" Type="http://schemas.openxmlformats.org/officeDocument/2006/relationships/image" Target="../media/image119.png"/><Relationship Id="rId7" Type="http://schemas.openxmlformats.org/officeDocument/2006/relationships/customXml" Target="../ink/ink21.xml"/><Relationship Id="rId8" Type="http://schemas.openxmlformats.org/officeDocument/2006/relationships/image" Target="../media/image120.png"/><Relationship Id="rId9" Type="http://schemas.openxmlformats.org/officeDocument/2006/relationships/customXml" Target="../ink/ink22.xml"/><Relationship Id="rId56" Type="http://schemas.openxmlformats.org/officeDocument/2006/relationships/customXml" Target="../ink/ink37.xml"/><Relationship Id="rId57" Type="http://schemas.openxmlformats.org/officeDocument/2006/relationships/image" Target="../media/image140.png"/><Relationship Id="rId58" Type="http://schemas.openxmlformats.org/officeDocument/2006/relationships/customXml" Target="../ink/ink38.xml"/><Relationship Id="rId59" Type="http://schemas.openxmlformats.org/officeDocument/2006/relationships/customXml" Target="../ink/ink39.xml"/><Relationship Id="rId39" Type="http://schemas.openxmlformats.org/officeDocument/2006/relationships/image" Target="../media/image131.png"/><Relationship Id="rId10" Type="http://schemas.openxmlformats.org/officeDocument/2006/relationships/image" Target="../media/image121.png"/><Relationship Id="rId11" Type="http://schemas.openxmlformats.org/officeDocument/2006/relationships/customXml" Target="../ink/ink23.xml"/><Relationship Id="rId12" Type="http://schemas.openxmlformats.org/officeDocument/2006/relationships/image" Target="../media/image122.png"/><Relationship Id="rId16" Type="http://schemas.openxmlformats.org/officeDocument/2006/relationships/image" Target="../media/image124.png"/><Relationship Id="rId17" Type="http://schemas.openxmlformats.org/officeDocument/2006/relationships/customXml" Target="../ink/ink24.xml"/><Relationship Id="rId18" Type="http://schemas.openxmlformats.org/officeDocument/2006/relationships/image" Target="../media/image125.png"/><Relationship Id="rId19" Type="http://schemas.openxmlformats.org/officeDocument/2006/relationships/customXml" Target="../ink/ink25.xml"/><Relationship Id="rId60" Type="http://schemas.openxmlformats.org/officeDocument/2006/relationships/image" Target="../media/image141.png"/><Relationship Id="rId61" Type="http://schemas.openxmlformats.org/officeDocument/2006/relationships/customXml" Target="../ink/ink40.xml"/><Relationship Id="rId62" Type="http://schemas.openxmlformats.org/officeDocument/2006/relationships/image" Target="../media/image142.png"/><Relationship Id="rId63" Type="http://schemas.openxmlformats.org/officeDocument/2006/relationships/customXml" Target="../ink/ink41.xml"/><Relationship Id="rId64" Type="http://schemas.openxmlformats.org/officeDocument/2006/relationships/image" Target="../media/image143.png"/><Relationship Id="rId65" Type="http://schemas.openxmlformats.org/officeDocument/2006/relationships/customXml" Target="../ink/ink42.xml"/><Relationship Id="rId66" Type="http://schemas.openxmlformats.org/officeDocument/2006/relationships/image" Target="../media/image144.png"/><Relationship Id="rId40" Type="http://schemas.openxmlformats.org/officeDocument/2006/relationships/customXml" Target="../ink/ink29.xml"/><Relationship Id="rId41" Type="http://schemas.openxmlformats.org/officeDocument/2006/relationships/image" Target="../media/image132.png"/><Relationship Id="rId42" Type="http://schemas.openxmlformats.org/officeDocument/2006/relationships/customXml" Target="../ink/ink30.xml"/><Relationship Id="rId43" Type="http://schemas.openxmlformats.org/officeDocument/2006/relationships/image" Target="../media/image133.png"/><Relationship Id="rId44" Type="http://schemas.openxmlformats.org/officeDocument/2006/relationships/customXml" Target="../ink/ink31.xml"/><Relationship Id="rId45" Type="http://schemas.openxmlformats.org/officeDocument/2006/relationships/image" Target="../media/image134.png"/></Relationships>
</file>

<file path=ppt/slides/_rels/slide11.xml.rels><?xml version="1.0" encoding="UTF-8" standalone="yes"?>
<Relationships xmlns="http://schemas.openxmlformats.org/package/2006/relationships"><Relationship Id="rId46" Type="http://schemas.openxmlformats.org/officeDocument/2006/relationships/hyperlink" Target="https://github.com/Microsoft/vscode-debugadapter-node" TargetMode="External"/><Relationship Id="rId47" Type="http://schemas.openxmlformats.org/officeDocument/2006/relationships/customXml" Target="../ink/ink64.xml"/><Relationship Id="rId48" Type="http://schemas.openxmlformats.org/officeDocument/2006/relationships/image" Target="../media/image109.png"/><Relationship Id="rId49" Type="http://schemas.openxmlformats.org/officeDocument/2006/relationships/customXml" Target="../ink/ink65.xml"/><Relationship Id="rId20" Type="http://schemas.openxmlformats.org/officeDocument/2006/relationships/image" Target="../media/image960.png"/><Relationship Id="rId21" Type="http://schemas.openxmlformats.org/officeDocument/2006/relationships/customXml" Target="../ink/ink52.xml"/><Relationship Id="rId22" Type="http://schemas.openxmlformats.org/officeDocument/2006/relationships/image" Target="../media/image97.png"/><Relationship Id="rId23" Type="http://schemas.openxmlformats.org/officeDocument/2006/relationships/customXml" Target="../ink/ink53.xml"/><Relationship Id="rId24" Type="http://schemas.openxmlformats.org/officeDocument/2006/relationships/image" Target="../media/image98.png"/><Relationship Id="rId25" Type="http://schemas.openxmlformats.org/officeDocument/2006/relationships/customXml" Target="../ink/ink54.xml"/><Relationship Id="rId26" Type="http://schemas.openxmlformats.org/officeDocument/2006/relationships/image" Target="../media/image99.png"/><Relationship Id="rId27" Type="http://schemas.openxmlformats.org/officeDocument/2006/relationships/customXml" Target="../ink/ink55.xml"/><Relationship Id="rId28" Type="http://schemas.openxmlformats.org/officeDocument/2006/relationships/image" Target="../media/image100.png"/><Relationship Id="rId29" Type="http://schemas.openxmlformats.org/officeDocument/2006/relationships/customXml" Target="../ink/ink56.xml"/><Relationship Id="rId50" Type="http://schemas.openxmlformats.org/officeDocument/2006/relationships/image" Target="../media/image110.png"/><Relationship Id="rId51" Type="http://schemas.openxmlformats.org/officeDocument/2006/relationships/customXml" Target="../ink/ink66.xml"/><Relationship Id="rId52" Type="http://schemas.openxmlformats.org/officeDocument/2006/relationships/image" Target="../media/image111.png"/><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customXml" Target="../ink/ink43.xml"/><Relationship Id="rId4" Type="http://schemas.openxmlformats.org/officeDocument/2006/relationships/image" Target="../media/image800.png"/><Relationship Id="rId5" Type="http://schemas.openxmlformats.org/officeDocument/2006/relationships/customXml" Target="../ink/ink44.xml"/><Relationship Id="rId30" Type="http://schemas.openxmlformats.org/officeDocument/2006/relationships/image" Target="../media/image101.png"/><Relationship Id="rId31" Type="http://schemas.openxmlformats.org/officeDocument/2006/relationships/customXml" Target="../ink/ink57.xml"/><Relationship Id="rId32" Type="http://schemas.openxmlformats.org/officeDocument/2006/relationships/image" Target="../media/image102.png"/><Relationship Id="rId9" Type="http://schemas.openxmlformats.org/officeDocument/2006/relationships/customXml" Target="../ink/ink46.xml"/><Relationship Id="rId6" Type="http://schemas.openxmlformats.org/officeDocument/2006/relationships/image" Target="../media/image830.png"/><Relationship Id="rId7" Type="http://schemas.openxmlformats.org/officeDocument/2006/relationships/customXml" Target="../ink/ink45.xml"/><Relationship Id="rId8" Type="http://schemas.openxmlformats.org/officeDocument/2006/relationships/image" Target="../media/image900.png"/><Relationship Id="rId33" Type="http://schemas.openxmlformats.org/officeDocument/2006/relationships/customXml" Target="../ink/ink58.xml"/><Relationship Id="rId34" Type="http://schemas.openxmlformats.org/officeDocument/2006/relationships/image" Target="../media/image103.png"/><Relationship Id="rId35" Type="http://schemas.openxmlformats.org/officeDocument/2006/relationships/customXml" Target="../ink/ink59.xml"/><Relationship Id="rId36" Type="http://schemas.openxmlformats.org/officeDocument/2006/relationships/image" Target="../media/image104.png"/><Relationship Id="rId10" Type="http://schemas.openxmlformats.org/officeDocument/2006/relationships/image" Target="../media/image910.png"/><Relationship Id="rId11" Type="http://schemas.openxmlformats.org/officeDocument/2006/relationships/customXml" Target="../ink/ink47.xml"/><Relationship Id="rId12" Type="http://schemas.openxmlformats.org/officeDocument/2006/relationships/image" Target="../media/image920.png"/><Relationship Id="rId13" Type="http://schemas.openxmlformats.org/officeDocument/2006/relationships/customXml" Target="../ink/ink48.xml"/><Relationship Id="rId14" Type="http://schemas.openxmlformats.org/officeDocument/2006/relationships/image" Target="../media/image930.png"/><Relationship Id="rId15" Type="http://schemas.openxmlformats.org/officeDocument/2006/relationships/customXml" Target="../ink/ink49.xml"/><Relationship Id="rId16" Type="http://schemas.openxmlformats.org/officeDocument/2006/relationships/image" Target="../media/image940.png"/><Relationship Id="rId17" Type="http://schemas.openxmlformats.org/officeDocument/2006/relationships/customXml" Target="../ink/ink50.xml"/><Relationship Id="rId18" Type="http://schemas.openxmlformats.org/officeDocument/2006/relationships/image" Target="../media/image950.png"/><Relationship Id="rId19" Type="http://schemas.openxmlformats.org/officeDocument/2006/relationships/customXml" Target="../ink/ink51.xml"/><Relationship Id="rId37" Type="http://schemas.openxmlformats.org/officeDocument/2006/relationships/customXml" Target="../ink/ink60.xml"/><Relationship Id="rId38" Type="http://schemas.openxmlformats.org/officeDocument/2006/relationships/image" Target="../media/image105.png"/><Relationship Id="rId39" Type="http://schemas.openxmlformats.org/officeDocument/2006/relationships/customXml" Target="../ink/ink61.xml"/><Relationship Id="rId40" Type="http://schemas.openxmlformats.org/officeDocument/2006/relationships/image" Target="../media/image106.png"/><Relationship Id="rId41" Type="http://schemas.openxmlformats.org/officeDocument/2006/relationships/customXml" Target="../ink/ink62.xml"/><Relationship Id="rId42" Type="http://schemas.openxmlformats.org/officeDocument/2006/relationships/image" Target="../media/image107.png"/><Relationship Id="rId43" Type="http://schemas.openxmlformats.org/officeDocument/2006/relationships/customXml" Target="../ink/ink63.xml"/><Relationship Id="rId44" Type="http://schemas.openxmlformats.org/officeDocument/2006/relationships/image" Target="../media/image108.png"/><Relationship Id="rId45" Type="http://schemas.openxmlformats.org/officeDocument/2006/relationships/hyperlink" Target="https://github.com/Microsoft/language-server-protoco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7.jpeg"/><Relationship Id="rId4" Type="http://schemas.openxmlformats.org/officeDocument/2006/relationships/image" Target="../media/image98.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hyperlink" Target="https://github.com/Microsoft/monaco-editor" TargetMode="External"/><Relationship Id="rId12" Type="http://schemas.openxmlformats.org/officeDocument/2006/relationships/hyperlink" Target="https://github.com/vscodevim/vim" TargetMode="External"/><Relationship Id="rId13" Type="http://schemas.openxmlformats.org/officeDocument/2006/relationships/hyperlink" Target="http://www.electron.atom.io/" TargetMode="External"/><Relationship Id="rId14" Type="http://schemas.openxmlformats.org/officeDocument/2006/relationships/hyperlink" Target="https://github.com/Microsoft/vscode-tips-and-trick" TargetMode="External"/><Relationship Id="rId15" Type="http://schemas.openxmlformats.org/officeDocument/2006/relationships/image" Target="../media/image115.gif"/><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github.com/jpoon" TargetMode="External"/><Relationship Id="rId4" Type="http://schemas.openxmlformats.org/officeDocument/2006/relationships/hyperlink" Target="https://twitter.com/jasonthepoon" TargetMode="External"/><Relationship Id="rId5" Type="http://schemas.openxmlformats.org/officeDocument/2006/relationships/hyperlink" Target="mailto:jason.poon@microsoft.com" TargetMode="External"/><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jpeg"/><Relationship Id="rId9" Type="http://schemas.openxmlformats.org/officeDocument/2006/relationships/hyperlink" Target="http://code.visualstudio.com/" TargetMode="External"/><Relationship Id="rId10" Type="http://schemas.openxmlformats.org/officeDocument/2006/relationships/hyperlink" Target="http://www.github.com/jpoon/vscode-typewrit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1.gif"/><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hyperlink" Target="https://octoverse.github.com/" TargetMode="External"/><Relationship Id="rId5" Type="http://schemas.openxmlformats.org/officeDocument/2006/relationships/hyperlink" Target="https://github.com/Microsoft/vscode/" TargetMode="External"/><Relationship Id="rId6" Type="http://schemas.openxmlformats.org/officeDocument/2006/relationships/hyperlink" Target="https://github.com/Microsoft/vscode/issues?utf8=%E2%9C%93&amp;q=label:iteration-plan" TargetMode="External"/><Relationship Id="rId7" Type="http://schemas.openxmlformats.org/officeDocument/2006/relationships/hyperlink" Target="https://code.visualstudio.com/download" TargetMode="External"/><Relationship Id="rId8" Type="http://schemas.openxmlformats.org/officeDocument/2006/relationships/hyperlink" Target="https://code.visualstudio.com/insiders" TargetMode="External"/><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2" Type="http://schemas.openxmlformats.org/officeDocument/2006/relationships/image" Target="../media/image480.png"/><Relationship Id="rId14" Type="http://schemas.openxmlformats.org/officeDocument/2006/relationships/image" Target="../media/image490.png"/><Relationship Id="rId22" Type="http://schemas.openxmlformats.org/officeDocument/2006/relationships/image" Target="../media/image81.png"/><Relationship Id="rId23" Type="http://schemas.openxmlformats.org/officeDocument/2006/relationships/customXml" Target="../ink/ink2.xml"/><Relationship Id="rId24" Type="http://schemas.openxmlformats.org/officeDocument/2006/relationships/customXml" Target="../ink/ink3.xml"/><Relationship Id="rId3" Type="http://schemas.openxmlformats.org/officeDocument/2006/relationships/image" Target="../media/image57.jpeg"/><Relationship Id="rId4" Type="http://schemas.openxmlformats.org/officeDocument/2006/relationships/customXml" Target="../ink/ink1.xml"/><Relationship Id="rId25" Type="http://schemas.openxmlformats.org/officeDocument/2006/relationships/image" Target="../media/image82.png"/><Relationship Id="rId26" Type="http://schemas.openxmlformats.org/officeDocument/2006/relationships/customXml" Target="../ink/ink4.xml"/><Relationship Id="rId27" Type="http://schemas.openxmlformats.org/officeDocument/2006/relationships/customXml" Target="../ink/ink5.xml"/><Relationship Id="rId1" Type="http://schemas.openxmlformats.org/officeDocument/2006/relationships/slideLayout" Target="../slideLayouts/slideLayout7.xml"/><Relationship Id="rId2" Type="http://schemas.openxmlformats.org/officeDocument/2006/relationships/notesSlide" Target="../notesSlides/notesSlide6.xml"/><Relationship Id="rId28" Type="http://schemas.openxmlformats.org/officeDocument/2006/relationships/customXml" Target="../ink/ink6.xml"/><Relationship Id="rId10" Type="http://schemas.openxmlformats.org/officeDocument/2006/relationships/image" Target="../media/image470.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customXml" Target="../ink/ink7.xml"/><Relationship Id="rId7" Type="http://schemas.openxmlformats.org/officeDocument/2006/relationships/image" Target="../media/image540.png"/><Relationship Id="rId8" Type="http://schemas.openxmlformats.org/officeDocument/2006/relationships/customXml" Target="../ink/ink8.xml"/><Relationship Id="rId9" Type="http://schemas.openxmlformats.org/officeDocument/2006/relationships/image" Target="../media/image55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0" Type="http://schemas.openxmlformats.org/officeDocument/2006/relationships/customXml" Target="../ink/ink13.xml"/><Relationship Id="rId21" Type="http://schemas.openxmlformats.org/officeDocument/2006/relationships/image" Target="../media/image69.png"/><Relationship Id="rId22" Type="http://schemas.openxmlformats.org/officeDocument/2006/relationships/customXml" Target="../ink/ink14.xml"/><Relationship Id="rId23" Type="http://schemas.openxmlformats.org/officeDocument/2006/relationships/image" Target="../media/image70.png"/><Relationship Id="rId24" Type="http://schemas.openxmlformats.org/officeDocument/2006/relationships/customXml" Target="../ink/ink15.xml"/><Relationship Id="rId25" Type="http://schemas.openxmlformats.org/officeDocument/2006/relationships/image" Target="../media/image71.png"/><Relationship Id="rId26" Type="http://schemas.openxmlformats.org/officeDocument/2006/relationships/customXml" Target="../ink/ink16.xml"/><Relationship Id="rId27" Type="http://schemas.openxmlformats.org/officeDocument/2006/relationships/image" Target="../media/image72.png"/><Relationship Id="rId28" Type="http://schemas.openxmlformats.org/officeDocument/2006/relationships/customXml" Target="../ink/ink17.xml"/><Relationship Id="rId29" Type="http://schemas.openxmlformats.org/officeDocument/2006/relationships/image" Target="../media/image73.png"/><Relationship Id="rId30" Type="http://schemas.openxmlformats.org/officeDocument/2006/relationships/customXml" Target="../ink/ink18.xml"/><Relationship Id="rId31" Type="http://schemas.openxmlformats.org/officeDocument/2006/relationships/image" Target="../media/image74.png"/><Relationship Id="rId13" Type="http://schemas.openxmlformats.org/officeDocument/2006/relationships/image" Target="../media/image84.png"/><Relationship Id="rId14" Type="http://schemas.openxmlformats.org/officeDocument/2006/relationships/customXml" Target="../ink/ink10.xml"/><Relationship Id="rId15" Type="http://schemas.openxmlformats.org/officeDocument/2006/relationships/image" Target="../media/image66.png"/><Relationship Id="rId16" Type="http://schemas.openxmlformats.org/officeDocument/2006/relationships/customXml" Target="../ink/ink11.xml"/><Relationship Id="rId17" Type="http://schemas.openxmlformats.org/officeDocument/2006/relationships/image" Target="../media/image67.png"/><Relationship Id="rId18" Type="http://schemas.openxmlformats.org/officeDocument/2006/relationships/customXml" Target="../ink/ink12.xml"/><Relationship Id="rId19"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customXml" Target="../ink/ink9.xml"/></Relationships>
</file>

<file path=ppt/slides/_rels/slide9.xml.rels><?xml version="1.0" encoding="UTF-8" standalone="yes"?>
<Relationships xmlns="http://schemas.openxmlformats.org/package/2006/relationships"><Relationship Id="rId9" Type="http://schemas.openxmlformats.org/officeDocument/2006/relationships/image" Target="../media/image83.png"/><Relationship Id="rId20" Type="http://schemas.openxmlformats.org/officeDocument/2006/relationships/image" Target="../media/image95.png"/><Relationship Id="rId21" Type="http://schemas.openxmlformats.org/officeDocument/2006/relationships/image" Target="../media/image62.png"/><Relationship Id="rId22" Type="http://schemas.openxmlformats.org/officeDocument/2006/relationships/image" Target="../media/image96.png"/><Relationship Id="rId10" Type="http://schemas.openxmlformats.org/officeDocument/2006/relationships/image" Target="../media/image85.png"/><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png"/><Relationship Id="rId14" Type="http://schemas.openxmlformats.org/officeDocument/2006/relationships/image" Target="../media/image89.png"/><Relationship Id="rId15" Type="http://schemas.openxmlformats.org/officeDocument/2006/relationships/image" Target="../media/image90.png"/><Relationship Id="rId16" Type="http://schemas.openxmlformats.org/officeDocument/2006/relationships/image" Target="../media/image91.png"/><Relationship Id="rId17" Type="http://schemas.openxmlformats.org/officeDocument/2006/relationships/image" Target="../media/image92.png"/><Relationship Id="rId18" Type="http://schemas.openxmlformats.org/officeDocument/2006/relationships/image" Target="../media/image93.png"/><Relationship Id="rId19" Type="http://schemas.openxmlformats.org/officeDocument/2006/relationships/image" Target="../media/image94.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s://code.visualstudio.com/images/unity_w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21693" y="353106"/>
            <a:ext cx="9965103" cy="57246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46459" y="1229010"/>
            <a:ext cx="12518937" cy="1980220"/>
          </a:xfrm>
          <a:prstGeom prst="rect">
            <a:avLst/>
          </a:prstGeom>
          <a:solidFill>
            <a:srgbClr val="FFA12F">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2"/>
          <p:cNvSpPr txBox="1">
            <a:spLocks/>
          </p:cNvSpPr>
          <p:nvPr/>
        </p:nvSpPr>
        <p:spPr>
          <a:xfrm>
            <a:off x="1" y="1378051"/>
            <a:ext cx="12436474" cy="1039091"/>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0" indent="0" algn="ctr" defTabSz="914228" rtl="0" eaLnBrk="1" fontAlgn="auto" latinLnBrk="0" hangingPunct="1">
              <a:lnSpc>
                <a:spcPct val="100000"/>
              </a:lnSpc>
              <a:spcBef>
                <a:spcPct val="0"/>
              </a:spcBef>
              <a:spcAft>
                <a:spcPts val="0"/>
              </a:spcAft>
              <a:buClrTx/>
              <a:buSzTx/>
              <a:buFontTx/>
              <a:buNone/>
              <a:tabLst/>
              <a:defRPr/>
            </a:pPr>
            <a:r>
              <a:rPr kumimoji="0" lang="en-US" sz="6600" u="none" strike="noStrike" kern="1200" cap="none" spc="0" normalizeH="0" baseline="0" noProof="0" dirty="0" smtClean="0">
                <a:ln>
                  <a:noFill/>
                </a:ln>
                <a:solidFill>
                  <a:srgbClr val="FBFBFB"/>
                </a:solidFill>
                <a:effectLst>
                  <a:outerShdw blurRad="50800" dist="38100" dir="2700000" algn="tl" rotWithShape="0">
                    <a:prstClr val="black">
                      <a:alpha val="40000"/>
                    </a:prstClr>
                  </a:outerShdw>
                </a:effectLst>
                <a:uLnTx/>
                <a:uFillTx/>
                <a:latin typeface="Segoe UI" panose="020B0502040204020203" pitchFamily="34" charset="0"/>
                <a:cs typeface="Segoe UI" panose="020B0502040204020203" pitchFamily="34" charset="0"/>
              </a:rPr>
              <a:t>A Look</a:t>
            </a:r>
            <a:r>
              <a:rPr kumimoji="0" lang="en-US" sz="6600" u="none" strike="noStrike" kern="1200" cap="none" spc="0" normalizeH="0" noProof="0" dirty="0" smtClean="0">
                <a:ln>
                  <a:noFill/>
                </a:ln>
                <a:solidFill>
                  <a:srgbClr val="FBFBFB"/>
                </a:solidFill>
                <a:effectLst>
                  <a:outerShdw blurRad="50800" dist="38100" dir="2700000" algn="tl" rotWithShape="0">
                    <a:prstClr val="black">
                      <a:alpha val="40000"/>
                    </a:prstClr>
                  </a:outerShdw>
                </a:effectLst>
                <a:uLnTx/>
                <a:uFillTx/>
                <a:latin typeface="Segoe UI" panose="020B0502040204020203" pitchFamily="34" charset="0"/>
                <a:cs typeface="Segoe UI" panose="020B0502040204020203" pitchFamily="34" charset="0"/>
              </a:rPr>
              <a:t> Inside @code</a:t>
            </a:r>
            <a:endParaRPr kumimoji="0" lang="en-US" sz="6600" u="none" strike="noStrike" kern="1200" cap="none" spc="0" normalizeH="0" baseline="0" noProof="0" dirty="0">
              <a:ln>
                <a:noFill/>
              </a:ln>
              <a:solidFill>
                <a:srgbClr val="FBFBFB"/>
              </a:solidFill>
              <a:effectLst>
                <a:outerShdw blurRad="50800" dist="38100" dir="2700000" algn="tl" rotWithShape="0">
                  <a:prstClr val="black">
                    <a:alpha val="40000"/>
                  </a:prstClr>
                </a:outerShdw>
              </a:effectLst>
              <a:uLnTx/>
              <a:uFillTx/>
              <a:latin typeface="Segoe UI" panose="020B0502040204020203" pitchFamily="34" charset="0"/>
              <a:cs typeface="Segoe UI" panose="020B0502040204020203" pitchFamily="34" charset="0"/>
            </a:endParaRPr>
          </a:p>
        </p:txBody>
      </p:sp>
      <p:sp>
        <p:nvSpPr>
          <p:cNvPr id="9" name="Text Placeholder 13"/>
          <p:cNvSpPr txBox="1">
            <a:spLocks/>
          </p:cNvSpPr>
          <p:nvPr/>
        </p:nvSpPr>
        <p:spPr>
          <a:xfrm>
            <a:off x="1" y="2381138"/>
            <a:ext cx="12436473" cy="656365"/>
          </a:xfrm>
          <a:prstGeom prst="rect">
            <a:avLst/>
          </a:prstGeom>
          <a:noFill/>
        </p:spPr>
        <p:txBody>
          <a:bodyPr anchor="ct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4400" b="1" u="sng" kern="1200" spc="400" baseline="0">
                <a:solidFill>
                  <a:srgbClr val="EC5038"/>
                </a:solidFill>
                <a:latin typeface="+mn-lt"/>
                <a:ea typeface="+mn-ea"/>
                <a:cs typeface="+mn-cs"/>
              </a:defRPr>
            </a:lvl2pPr>
            <a:lvl3pPr marL="914228" indent="0" algn="l" defTabSz="914228" rtl="0" eaLnBrk="1" latinLnBrk="0" hangingPunct="1">
              <a:spcBef>
                <a:spcPct val="20000"/>
              </a:spcBef>
              <a:buFontTx/>
              <a:buNone/>
              <a:defRPr sz="2000" b="1" i="1" kern="1200">
                <a:solidFill>
                  <a:schemeClr val="tx2"/>
                </a:solidFill>
                <a:latin typeface="+mj-lt"/>
                <a:ea typeface="+mn-ea"/>
                <a:cs typeface="+mn-cs"/>
              </a:defRPr>
            </a:lvl3pPr>
            <a:lvl4pPr marL="1371342" indent="0" algn="l" defTabSz="914228" rtl="0" eaLnBrk="1" latinLnBrk="0" hangingPunct="1">
              <a:spcBef>
                <a:spcPct val="20000"/>
              </a:spcBef>
              <a:buFontTx/>
              <a:buNone/>
              <a:defRPr sz="2000" b="1" i="1"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8" rtl="0" eaLnBrk="1" fontAlgn="auto" latinLnBrk="0" hangingPunct="1">
              <a:lnSpc>
                <a:spcPct val="100000"/>
              </a:lnSpc>
              <a:spcBef>
                <a:spcPct val="20000"/>
              </a:spcBef>
              <a:spcAft>
                <a:spcPts val="0"/>
              </a:spcAft>
              <a:buClrTx/>
              <a:buSzTx/>
              <a:buFontTx/>
              <a:buNone/>
              <a:tabLst/>
              <a:defRPr/>
            </a:pPr>
            <a:r>
              <a:rPr lang="en-US" sz="3600" noProof="0" dirty="0" smtClean="0">
                <a:solidFill>
                  <a:srgbClr val="FBFBFB"/>
                </a:solidFill>
                <a:effectLst>
                  <a:outerShdw blurRad="50800" dist="38100" dir="2700000" algn="tl" rotWithShape="0">
                    <a:prstClr val="black">
                      <a:alpha val="40000"/>
                    </a:prstClr>
                  </a:outerShdw>
                </a:effectLst>
                <a:latin typeface="Segoe UI Light" panose="020B0502040204020203" pitchFamily="34" charset="0"/>
                <a:cs typeface="Segoe UI Light" panose="020B0502040204020203" pitchFamily="34" charset="0"/>
              </a:rPr>
              <a:t>A Deep </a:t>
            </a:r>
            <a:r>
              <a:rPr lang="en-US" sz="3600" noProof="0" dirty="0" smtClean="0">
                <a:solidFill>
                  <a:srgbClr val="FBFBFB"/>
                </a:solidFill>
                <a:effectLst>
                  <a:outerShdw blurRad="50800" dist="38100" dir="2700000" algn="tl" rotWithShape="0">
                    <a:prstClr val="black">
                      <a:alpha val="40000"/>
                    </a:prstClr>
                  </a:outerShdw>
                </a:effectLst>
                <a:latin typeface="Segoe UI Light" panose="020B0502040204020203" pitchFamily="34" charset="0"/>
                <a:cs typeface="Segoe UI Light" panose="020B0502040204020203" pitchFamily="34" charset="0"/>
              </a:rPr>
              <a:t>Dive in Building Extensions</a:t>
            </a:r>
            <a:endParaRPr kumimoji="0" lang="en-US" sz="3600" b="0" i="0" u="none" strike="noStrike" kern="1200" cap="none" normalizeH="0" baseline="0" noProof="0" dirty="0">
              <a:ln>
                <a:noFill/>
              </a:ln>
              <a:solidFill>
                <a:srgbClr val="FBFBFB"/>
              </a:solidFill>
              <a:effectLst>
                <a:outerShdw blurRad="50800" dist="38100" dir="2700000" algn="tl" rotWithShape="0">
                  <a:prstClr val="black">
                    <a:alpha val="40000"/>
                  </a:prstClr>
                </a:outerShdw>
              </a:effectLst>
              <a:uLnTx/>
              <a:uFillTx/>
              <a:latin typeface="Segoe UI Light" panose="020B0502040204020203" pitchFamily="34" charset="0"/>
              <a:cs typeface="Segoe UI Light" panose="020B0502040204020203" pitchFamily="34" charset="0"/>
            </a:endParaRPr>
          </a:p>
        </p:txBody>
      </p:sp>
      <p:sp>
        <p:nvSpPr>
          <p:cNvPr id="2" name="TextBox 1"/>
          <p:cNvSpPr txBox="1"/>
          <p:nvPr/>
        </p:nvSpPr>
        <p:spPr>
          <a:xfrm>
            <a:off x="205569" y="6191289"/>
            <a:ext cx="6372708" cy="726353"/>
          </a:xfrm>
          <a:prstGeom prst="rect">
            <a:avLst/>
          </a:prstGeom>
          <a:noFill/>
        </p:spPr>
        <p:txBody>
          <a:bodyPr wrap="square" lIns="182880" tIns="146304" rIns="182880" bIns="146304" rtlCol="0">
            <a:spAutoFit/>
          </a:bodyPr>
          <a:lstStyle/>
          <a:p>
            <a:pPr lvl="0" defTabSz="914400"/>
            <a:r>
              <a:rPr lang="en-US" sz="2800" dirty="0">
                <a:solidFill>
                  <a:prstClr val="white"/>
                </a:solidFill>
              </a:rPr>
              <a:t>Jason Poon  </a:t>
            </a:r>
            <a:r>
              <a:rPr lang="en-US" i="1" dirty="0">
                <a:solidFill>
                  <a:prstClr val="white"/>
                </a:solidFill>
              </a:rPr>
              <a:t>Senior Software Engineer @ Microsoft</a:t>
            </a:r>
          </a:p>
        </p:txBody>
      </p:sp>
    </p:spTree>
    <p:extLst>
      <p:ext uri="{BB962C8B-B14F-4D97-AF65-F5344CB8AC3E}">
        <p14:creationId xmlns:p14="http://schemas.microsoft.com/office/powerpoint/2010/main" val="104325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2780"/>
            <a:ext cx="12436475" cy="728217"/>
          </a:xfrm>
          <a:noFill/>
          <a:ln>
            <a:noFill/>
          </a:ln>
        </p:spPr>
        <p:txBody>
          <a:bodyPr/>
          <a:lstStyle/>
          <a:p>
            <a:pPr algn="ctr"/>
            <a:r>
              <a:rPr lang="en-US" sz="3600" dirty="0">
                <a:solidFill>
                  <a:schemeClr val="bg1"/>
                </a:solidFill>
                <a:latin typeface="+mn-lt"/>
              </a:rPr>
              <a:t>Extensions, Extensions, Extensions!</a:t>
            </a:r>
          </a:p>
        </p:txBody>
      </p:sp>
      <mc:AlternateContent xmlns:mc="http://schemas.openxmlformats.org/markup-compatibility/2006" xmlns:p14="http://schemas.microsoft.com/office/powerpoint/2010/main">
        <mc:Choice Requires="p14">
          <p:contentPart p14:bwMode="auto" r:id="rId3">
            <p14:nvContentPartPr>
              <p14:cNvPr id="190" name="Ink 189"/>
              <p14:cNvContentPartPr/>
              <p14:nvPr/>
            </p14:nvContentPartPr>
            <p14:xfrm>
              <a:off x="1242933" y="2308466"/>
              <a:ext cx="3020040" cy="1316160"/>
            </p14:xfrm>
          </p:contentPart>
        </mc:Choice>
        <mc:Fallback xmlns="">
          <p:pic>
            <p:nvPicPr>
              <p:cNvPr id="190" name="Ink 189"/>
              <p:cNvPicPr/>
              <p:nvPr/>
            </p:nvPicPr>
            <p:blipFill>
              <a:blip r:embed="rId4"/>
              <a:stretch>
                <a:fillRect/>
              </a:stretch>
            </p:blipFill>
            <p:spPr>
              <a:xfrm>
                <a:off x="1223855" y="2291191"/>
                <a:ext cx="3061435" cy="13539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7" name="Ink 216"/>
              <p14:cNvContentPartPr/>
              <p14:nvPr/>
            </p14:nvContentPartPr>
            <p14:xfrm>
              <a:off x="931533" y="2112266"/>
              <a:ext cx="3467880" cy="1872360"/>
            </p14:xfrm>
          </p:contentPart>
        </mc:Choice>
        <mc:Fallback xmlns="">
          <p:pic>
            <p:nvPicPr>
              <p:cNvPr id="217" name="Ink 216"/>
              <p:cNvPicPr/>
              <p:nvPr/>
            </p:nvPicPr>
            <p:blipFill>
              <a:blip r:embed="rId6"/>
              <a:stretch>
                <a:fillRect/>
              </a:stretch>
            </p:blipFill>
            <p:spPr>
              <a:xfrm>
                <a:off x="906693" y="2082026"/>
                <a:ext cx="3510360" cy="193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0" name="Ink 219"/>
              <p14:cNvContentPartPr/>
              <p14:nvPr/>
            </p14:nvContentPartPr>
            <p14:xfrm>
              <a:off x="1273173" y="1913186"/>
              <a:ext cx="73080" cy="209520"/>
            </p14:xfrm>
          </p:contentPart>
        </mc:Choice>
        <mc:Fallback xmlns="">
          <p:pic>
            <p:nvPicPr>
              <p:cNvPr id="220" name="Ink 219"/>
              <p:cNvPicPr/>
              <p:nvPr/>
            </p:nvPicPr>
            <p:blipFill>
              <a:blip r:embed="rId8"/>
              <a:stretch>
                <a:fillRect/>
              </a:stretch>
            </p:blipFill>
            <p:spPr>
              <a:xfrm>
                <a:off x="1247738" y="1888346"/>
                <a:ext cx="110695"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2" name="Ink 221"/>
              <p14:cNvContentPartPr/>
              <p14:nvPr/>
            </p14:nvContentPartPr>
            <p14:xfrm>
              <a:off x="1217373" y="1904906"/>
              <a:ext cx="3174840" cy="50040"/>
            </p14:xfrm>
          </p:contentPart>
        </mc:Choice>
        <mc:Fallback xmlns="">
          <p:pic>
            <p:nvPicPr>
              <p:cNvPr id="222" name="Ink 221"/>
              <p:cNvPicPr/>
              <p:nvPr/>
            </p:nvPicPr>
            <p:blipFill>
              <a:blip r:embed="rId10"/>
              <a:stretch>
                <a:fillRect/>
              </a:stretch>
            </p:blipFill>
            <p:spPr>
              <a:xfrm>
                <a:off x="1199013" y="1877186"/>
                <a:ext cx="32256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3" name="Ink 292"/>
              <p14:cNvContentPartPr/>
              <p14:nvPr/>
            </p14:nvContentPartPr>
            <p14:xfrm>
              <a:off x="1555413" y="1715906"/>
              <a:ext cx="3051360" cy="71280"/>
            </p14:xfrm>
          </p:contentPart>
        </mc:Choice>
        <mc:Fallback xmlns="">
          <p:pic>
            <p:nvPicPr>
              <p:cNvPr id="293" name="Ink 292"/>
              <p:cNvPicPr/>
              <p:nvPr/>
            </p:nvPicPr>
            <p:blipFill>
              <a:blip r:embed="rId16"/>
              <a:stretch>
                <a:fillRect/>
              </a:stretch>
            </p:blipFill>
            <p:spPr>
              <a:xfrm>
                <a:off x="1542095" y="1689266"/>
                <a:ext cx="3094195"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4" name="Ink 293"/>
              <p14:cNvContentPartPr/>
              <p14:nvPr/>
            </p14:nvContentPartPr>
            <p14:xfrm>
              <a:off x="1566213" y="1710866"/>
              <a:ext cx="20880" cy="189360"/>
            </p14:xfrm>
          </p:contentPart>
        </mc:Choice>
        <mc:Fallback xmlns="">
          <p:pic>
            <p:nvPicPr>
              <p:cNvPr id="294" name="Ink 293"/>
              <p:cNvPicPr/>
              <p:nvPr/>
            </p:nvPicPr>
            <p:blipFill>
              <a:blip r:embed="rId18"/>
              <a:stretch>
                <a:fillRect/>
              </a:stretch>
            </p:blipFill>
            <p:spPr>
              <a:xfrm>
                <a:off x="1539671" y="1687826"/>
                <a:ext cx="68302"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0" name="Ink 309"/>
              <p14:cNvContentPartPr/>
              <p14:nvPr/>
            </p14:nvContentPartPr>
            <p14:xfrm>
              <a:off x="5549613" y="1695746"/>
              <a:ext cx="1410120" cy="2674440"/>
            </p14:xfrm>
          </p:contentPart>
        </mc:Choice>
        <mc:Fallback xmlns="">
          <p:pic>
            <p:nvPicPr>
              <p:cNvPr id="310" name="Ink 309"/>
              <p:cNvPicPr/>
              <p:nvPr/>
            </p:nvPicPr>
            <p:blipFill>
              <a:blip r:embed="rId24"/>
              <a:stretch>
                <a:fillRect/>
              </a:stretch>
            </p:blipFill>
            <p:spPr>
              <a:xfrm>
                <a:off x="5535577" y="1677386"/>
                <a:ext cx="1449710" cy="272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2" name="Ink 321"/>
              <p14:cNvContentPartPr/>
              <p14:nvPr/>
            </p14:nvContentPartPr>
            <p14:xfrm>
              <a:off x="4311933" y="1959626"/>
              <a:ext cx="91440" cy="1516320"/>
            </p14:xfrm>
          </p:contentPart>
        </mc:Choice>
        <mc:Fallback xmlns="">
          <p:pic>
            <p:nvPicPr>
              <p:cNvPr id="322" name="Ink 321"/>
              <p:cNvPicPr/>
              <p:nvPr/>
            </p:nvPicPr>
            <p:blipFill>
              <a:blip r:embed="rId12"/>
              <a:stretch>
                <a:fillRect/>
              </a:stretch>
            </p:blipFill>
            <p:spPr>
              <a:xfrm>
                <a:off x="4290693" y="1939466"/>
                <a:ext cx="144720" cy="155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4" name="Ink 323"/>
              <p14:cNvContentPartPr/>
              <p14:nvPr/>
            </p14:nvContentPartPr>
            <p14:xfrm>
              <a:off x="4561773" y="1827146"/>
              <a:ext cx="67680" cy="1491120"/>
            </p14:xfrm>
          </p:contentPart>
        </mc:Choice>
        <mc:Fallback xmlns="">
          <p:pic>
            <p:nvPicPr>
              <p:cNvPr id="324" name="Ink 323"/>
              <p:cNvPicPr/>
              <p:nvPr/>
            </p:nvPicPr>
            <p:blipFill>
              <a:blip r:embed="rId20"/>
              <a:stretch>
                <a:fillRect/>
              </a:stretch>
            </p:blipFill>
            <p:spPr>
              <a:xfrm>
                <a:off x="4547733" y="1811306"/>
                <a:ext cx="114480" cy="153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5" name="Ink 354"/>
              <p14:cNvContentPartPr/>
              <p14:nvPr/>
            </p14:nvContentPartPr>
            <p14:xfrm>
              <a:off x="6253773" y="2331506"/>
              <a:ext cx="930240" cy="68040"/>
            </p14:xfrm>
          </p:contentPart>
        </mc:Choice>
        <mc:Fallback xmlns="">
          <p:pic>
            <p:nvPicPr>
              <p:cNvPr id="355" name="Ink 354"/>
              <p:cNvPicPr/>
              <p:nvPr/>
            </p:nvPicPr>
            <p:blipFill>
              <a:blip r:embed="rId39"/>
              <a:stretch>
                <a:fillRect/>
              </a:stretch>
            </p:blipFill>
            <p:spPr>
              <a:xfrm>
                <a:off x="6228573" y="2301425"/>
                <a:ext cx="981720" cy="12247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5" name="Ink 364"/>
              <p14:cNvContentPartPr/>
              <p14:nvPr/>
            </p14:nvContentPartPr>
            <p14:xfrm>
              <a:off x="6307773" y="3493586"/>
              <a:ext cx="950760" cy="102600"/>
            </p14:xfrm>
          </p:contentPart>
        </mc:Choice>
        <mc:Fallback xmlns="">
          <p:pic>
            <p:nvPicPr>
              <p:cNvPr id="365" name="Ink 364"/>
              <p:cNvPicPr/>
              <p:nvPr/>
            </p:nvPicPr>
            <p:blipFill>
              <a:blip r:embed="rId41"/>
              <a:stretch>
                <a:fillRect/>
              </a:stretch>
            </p:blipFill>
            <p:spPr>
              <a:xfrm>
                <a:off x="6286181" y="3468833"/>
                <a:ext cx="992864" cy="14457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8" name="Ink 367"/>
              <p14:cNvContentPartPr/>
              <p14:nvPr/>
            </p14:nvContentPartPr>
            <p14:xfrm>
              <a:off x="6692253" y="4280546"/>
              <a:ext cx="250920" cy="310680"/>
            </p14:xfrm>
          </p:contentPart>
        </mc:Choice>
        <mc:Fallback xmlns="">
          <p:pic>
            <p:nvPicPr>
              <p:cNvPr id="368" name="Ink 367"/>
              <p:cNvPicPr/>
              <p:nvPr/>
            </p:nvPicPr>
            <p:blipFill>
              <a:blip r:embed="rId43"/>
              <a:stretch>
                <a:fillRect/>
              </a:stretch>
            </p:blipFill>
            <p:spPr>
              <a:xfrm>
                <a:off x="6659540" y="4249586"/>
                <a:ext cx="307359"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9" name="Ink 368"/>
              <p14:cNvContentPartPr/>
              <p14:nvPr/>
            </p14:nvContentPartPr>
            <p14:xfrm>
              <a:off x="602853" y="4517426"/>
              <a:ext cx="4128480" cy="1536120"/>
            </p14:xfrm>
          </p:contentPart>
        </mc:Choice>
        <mc:Fallback xmlns="">
          <p:pic>
            <p:nvPicPr>
              <p:cNvPr id="369" name="Ink 368"/>
              <p:cNvPicPr/>
              <p:nvPr/>
            </p:nvPicPr>
            <p:blipFill>
              <a:blip r:embed="rId45"/>
              <a:stretch>
                <a:fillRect/>
              </a:stretch>
            </p:blipFill>
            <p:spPr>
              <a:xfrm>
                <a:off x="577655" y="4491146"/>
                <a:ext cx="4174916" cy="1596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0" name="Ink 369"/>
              <p14:cNvContentPartPr/>
              <p14:nvPr/>
            </p14:nvContentPartPr>
            <p14:xfrm>
              <a:off x="6309573" y="4112786"/>
              <a:ext cx="1053360" cy="723600"/>
            </p14:xfrm>
          </p:contentPart>
        </mc:Choice>
        <mc:Fallback xmlns="">
          <p:pic>
            <p:nvPicPr>
              <p:cNvPr id="370" name="Ink 369"/>
              <p:cNvPicPr/>
              <p:nvPr/>
            </p:nvPicPr>
            <p:blipFill>
              <a:blip r:embed="rId47"/>
              <a:stretch>
                <a:fillRect/>
              </a:stretch>
            </p:blipFill>
            <p:spPr>
              <a:xfrm>
                <a:off x="6285093" y="4089026"/>
                <a:ext cx="110952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8" name="Ink 377"/>
              <p14:cNvContentPartPr/>
              <p14:nvPr/>
            </p14:nvContentPartPr>
            <p14:xfrm>
              <a:off x="6382293" y="1567946"/>
              <a:ext cx="820080" cy="486720"/>
            </p14:xfrm>
          </p:contentPart>
        </mc:Choice>
        <mc:Fallback xmlns="">
          <p:pic>
            <p:nvPicPr>
              <p:cNvPr id="378" name="Ink 377"/>
              <p:cNvPicPr/>
              <p:nvPr/>
            </p:nvPicPr>
            <p:blipFill>
              <a:blip r:embed="rId49"/>
              <a:stretch>
                <a:fillRect/>
              </a:stretch>
            </p:blipFill>
            <p:spPr>
              <a:xfrm>
                <a:off x="6366820" y="1539146"/>
                <a:ext cx="86578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0" name="Ink 379"/>
              <p14:cNvContentPartPr/>
              <p14:nvPr/>
            </p14:nvContentPartPr>
            <p14:xfrm>
              <a:off x="4195653" y="1914986"/>
              <a:ext cx="1666080" cy="398880"/>
            </p14:xfrm>
          </p:contentPart>
        </mc:Choice>
        <mc:Fallback xmlns="">
          <p:pic>
            <p:nvPicPr>
              <p:cNvPr id="380" name="Ink 379"/>
              <p:cNvPicPr/>
              <p:nvPr/>
            </p:nvPicPr>
            <p:blipFill>
              <a:blip r:embed="rId51"/>
              <a:stretch>
                <a:fillRect/>
              </a:stretch>
            </p:blipFill>
            <p:spPr>
              <a:xfrm>
                <a:off x="4170818" y="1879346"/>
                <a:ext cx="1723308"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2" name="Ink 381"/>
              <p14:cNvContentPartPr/>
              <p14:nvPr/>
            </p14:nvContentPartPr>
            <p14:xfrm>
              <a:off x="6335853" y="2884106"/>
              <a:ext cx="952200" cy="493560"/>
            </p14:xfrm>
          </p:contentPart>
        </mc:Choice>
        <mc:Fallback xmlns="">
          <p:pic>
            <p:nvPicPr>
              <p:cNvPr id="382" name="Ink 381"/>
              <p:cNvPicPr/>
              <p:nvPr/>
            </p:nvPicPr>
            <p:blipFill>
              <a:blip r:embed="rId53"/>
              <a:stretch>
                <a:fillRect/>
              </a:stretch>
            </p:blipFill>
            <p:spPr>
              <a:xfrm>
                <a:off x="6321458" y="2861066"/>
                <a:ext cx="999342"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3" name="Ink 382"/>
              <p14:cNvContentPartPr/>
              <p14:nvPr/>
            </p14:nvContentPartPr>
            <p14:xfrm>
              <a:off x="6303813" y="2860706"/>
              <a:ext cx="50760" cy="569520"/>
            </p14:xfrm>
          </p:contentPart>
        </mc:Choice>
        <mc:Fallback xmlns="">
          <p:pic>
            <p:nvPicPr>
              <p:cNvPr id="383" name="Ink 382"/>
              <p:cNvPicPr/>
              <p:nvPr/>
            </p:nvPicPr>
            <p:blipFill>
              <a:blip r:embed="rId55"/>
              <a:stretch>
                <a:fillRect/>
              </a:stretch>
            </p:blipFill>
            <p:spPr>
              <a:xfrm>
                <a:off x="6282365" y="2839106"/>
                <a:ext cx="96515"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9" name="Ink 388"/>
              <p14:cNvContentPartPr/>
              <p14:nvPr/>
            </p14:nvContentPartPr>
            <p14:xfrm>
              <a:off x="4494813" y="2892746"/>
              <a:ext cx="1501560" cy="347040"/>
            </p14:xfrm>
          </p:contentPart>
        </mc:Choice>
        <mc:Fallback xmlns="">
          <p:pic>
            <p:nvPicPr>
              <p:cNvPr id="389" name="Ink 388"/>
              <p:cNvPicPr/>
              <p:nvPr/>
            </p:nvPicPr>
            <p:blipFill>
              <a:blip r:embed="rId57"/>
              <a:stretch>
                <a:fillRect/>
              </a:stretch>
            </p:blipFill>
            <p:spPr>
              <a:xfrm>
                <a:off x="4471419" y="2872967"/>
                <a:ext cx="1560226" cy="40242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0" name="Ink 389"/>
              <p14:cNvContentPartPr/>
              <p14:nvPr/>
            </p14:nvContentPartPr>
            <p14:xfrm>
              <a:off x="4358373" y="3330866"/>
              <a:ext cx="235440" cy="39960"/>
            </p14:xfrm>
          </p:contentPart>
        </mc:Choice>
        <mc:Fallback xmlns="">
          <p:pic>
            <p:nvPicPr>
              <p:cNvPr id="390" name="Ink 389"/>
              <p:cNvPicPr/>
              <p:nvPr/>
            </p:nvPicPr>
            <p:blipFill>
              <a:blip r:embed="rId22"/>
              <a:stretch>
                <a:fillRect/>
              </a:stretch>
            </p:blipFill>
            <p:spPr>
              <a:xfrm>
                <a:off x="4340013" y="3311066"/>
                <a:ext cx="2671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8" name="Ink 397"/>
              <p14:cNvContentPartPr/>
              <p14:nvPr/>
            </p14:nvContentPartPr>
            <p14:xfrm>
              <a:off x="4778853" y="3461546"/>
              <a:ext cx="1077120" cy="744480"/>
            </p14:xfrm>
          </p:contentPart>
        </mc:Choice>
        <mc:Fallback xmlns="">
          <p:pic>
            <p:nvPicPr>
              <p:cNvPr id="398" name="Ink 397"/>
              <p:cNvPicPr/>
              <p:nvPr/>
            </p:nvPicPr>
            <p:blipFill>
              <a:blip r:embed="rId60"/>
              <a:stretch>
                <a:fillRect/>
              </a:stretch>
            </p:blipFill>
            <p:spPr>
              <a:xfrm>
                <a:off x="4753653" y="3443546"/>
                <a:ext cx="1136880" cy="798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2" name="Ink 401"/>
              <p14:cNvContentPartPr/>
              <p14:nvPr/>
            </p14:nvContentPartPr>
            <p14:xfrm>
              <a:off x="7981053" y="1607546"/>
              <a:ext cx="459720" cy="3041280"/>
            </p14:xfrm>
          </p:contentPart>
        </mc:Choice>
        <mc:Fallback xmlns="">
          <p:pic>
            <p:nvPicPr>
              <p:cNvPr id="402" name="Ink 401"/>
              <p:cNvPicPr/>
              <p:nvPr/>
            </p:nvPicPr>
            <p:blipFill>
              <a:blip r:embed="rId62"/>
              <a:stretch>
                <a:fillRect/>
              </a:stretch>
            </p:blipFill>
            <p:spPr>
              <a:xfrm>
                <a:off x="7962707" y="1580909"/>
                <a:ext cx="508282" cy="310139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1" name="Ink 420"/>
              <p14:cNvContentPartPr/>
              <p14:nvPr/>
            </p14:nvContentPartPr>
            <p14:xfrm>
              <a:off x="8901933" y="1817066"/>
              <a:ext cx="2860920" cy="3794760"/>
            </p14:xfrm>
          </p:contentPart>
        </mc:Choice>
        <mc:Fallback xmlns="">
          <p:pic>
            <p:nvPicPr>
              <p:cNvPr id="421" name="Ink 420"/>
              <p:cNvPicPr/>
              <p:nvPr/>
            </p:nvPicPr>
            <p:blipFill>
              <a:blip r:embed="rId64"/>
              <a:stretch>
                <a:fillRect/>
              </a:stretch>
            </p:blipFill>
            <p:spPr>
              <a:xfrm>
                <a:off x="8882493" y="1787186"/>
                <a:ext cx="2909160" cy="3852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3" name="Ink 432"/>
              <p14:cNvContentPartPr/>
              <p14:nvPr/>
            </p14:nvContentPartPr>
            <p14:xfrm>
              <a:off x="6240453" y="1579466"/>
              <a:ext cx="674280" cy="592920"/>
            </p14:xfrm>
          </p:contentPart>
        </mc:Choice>
        <mc:Fallback xmlns="">
          <p:pic>
            <p:nvPicPr>
              <p:cNvPr id="433" name="Ink 432"/>
              <p:cNvPicPr/>
              <p:nvPr/>
            </p:nvPicPr>
            <p:blipFill>
              <a:blip r:embed="rId66"/>
              <a:stretch>
                <a:fillRect/>
              </a:stretch>
            </p:blipFill>
            <p:spPr>
              <a:xfrm>
                <a:off x="6216706" y="1562906"/>
                <a:ext cx="728971" cy="631440"/>
              </a:xfrm>
              <a:prstGeom prst="rect">
                <a:avLst/>
              </a:prstGeom>
            </p:spPr>
          </p:pic>
        </mc:Fallback>
      </mc:AlternateContent>
    </p:spTree>
    <p:extLst>
      <p:ext uri="{BB962C8B-B14F-4D97-AF65-F5344CB8AC3E}">
        <p14:creationId xmlns:p14="http://schemas.microsoft.com/office/powerpoint/2010/main" val="1159607303"/>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31533" y="1567946"/>
            <a:ext cx="6431400" cy="3268440"/>
            <a:chOff x="931533" y="1567946"/>
            <a:chExt cx="6431400" cy="3268440"/>
          </a:xfrm>
        </p:grpSpPr>
        <mc:AlternateContent xmlns:mc="http://schemas.openxmlformats.org/markup-compatibility/2006" xmlns:p14="http://schemas.microsoft.com/office/powerpoint/2010/main">
          <mc:Choice Requires="p14">
            <p:contentPart p14:bwMode="auto" r:id="rId3">
              <p14:nvContentPartPr>
                <p14:cNvPr id="190" name="Ink 189"/>
                <p14:cNvContentPartPr/>
                <p14:nvPr/>
              </p14:nvContentPartPr>
              <p14:xfrm>
                <a:off x="1242933" y="2308466"/>
                <a:ext cx="3020040" cy="1316160"/>
              </p14:xfrm>
            </p:contentPart>
          </mc:Choice>
          <mc:Fallback xmlns="">
            <p:pic>
              <p:nvPicPr>
                <p:cNvPr id="190" name="Ink 189"/>
                <p:cNvPicPr/>
                <p:nvPr/>
              </p:nvPicPr>
              <p:blipFill>
                <a:blip r:embed="rId4"/>
                <a:stretch>
                  <a:fillRect/>
                </a:stretch>
              </p:blipFill>
              <p:spPr>
                <a:xfrm>
                  <a:off x="1223855" y="2291191"/>
                  <a:ext cx="3061435" cy="13539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7" name="Ink 216"/>
                <p14:cNvContentPartPr/>
                <p14:nvPr/>
              </p14:nvContentPartPr>
              <p14:xfrm>
                <a:off x="931533" y="2112266"/>
                <a:ext cx="3467880" cy="1872360"/>
              </p14:xfrm>
            </p:contentPart>
          </mc:Choice>
          <mc:Fallback xmlns="">
            <p:pic>
              <p:nvPicPr>
                <p:cNvPr id="217" name="Ink 216"/>
                <p:cNvPicPr/>
                <p:nvPr/>
              </p:nvPicPr>
              <p:blipFill>
                <a:blip r:embed="rId6"/>
                <a:stretch>
                  <a:fillRect/>
                </a:stretch>
              </p:blipFill>
              <p:spPr>
                <a:xfrm>
                  <a:off x="906693" y="2082026"/>
                  <a:ext cx="3510360" cy="193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0" name="Ink 219"/>
                <p14:cNvContentPartPr/>
                <p14:nvPr/>
              </p14:nvContentPartPr>
              <p14:xfrm>
                <a:off x="1273173" y="1913186"/>
                <a:ext cx="73080" cy="209520"/>
              </p14:xfrm>
            </p:contentPart>
          </mc:Choice>
          <mc:Fallback xmlns="">
            <p:pic>
              <p:nvPicPr>
                <p:cNvPr id="220" name="Ink 219"/>
                <p:cNvPicPr/>
                <p:nvPr/>
              </p:nvPicPr>
              <p:blipFill>
                <a:blip r:embed="rId8"/>
                <a:stretch>
                  <a:fillRect/>
                </a:stretch>
              </p:blipFill>
              <p:spPr>
                <a:xfrm>
                  <a:off x="1247738" y="1888346"/>
                  <a:ext cx="110695"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2" name="Ink 221"/>
                <p14:cNvContentPartPr/>
                <p14:nvPr/>
              </p14:nvContentPartPr>
              <p14:xfrm>
                <a:off x="1217373" y="1904906"/>
                <a:ext cx="3174840" cy="50040"/>
              </p14:xfrm>
            </p:contentPart>
          </mc:Choice>
          <mc:Fallback xmlns="">
            <p:pic>
              <p:nvPicPr>
                <p:cNvPr id="222" name="Ink 221"/>
                <p:cNvPicPr/>
                <p:nvPr/>
              </p:nvPicPr>
              <p:blipFill>
                <a:blip r:embed="rId10"/>
                <a:stretch>
                  <a:fillRect/>
                </a:stretch>
              </p:blipFill>
              <p:spPr>
                <a:xfrm>
                  <a:off x="1199013" y="1877186"/>
                  <a:ext cx="32256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3" name="Ink 292"/>
                <p14:cNvContentPartPr/>
                <p14:nvPr/>
              </p14:nvContentPartPr>
              <p14:xfrm>
                <a:off x="1555413" y="1715906"/>
                <a:ext cx="3051360" cy="71280"/>
              </p14:xfrm>
            </p:contentPart>
          </mc:Choice>
          <mc:Fallback xmlns="">
            <p:pic>
              <p:nvPicPr>
                <p:cNvPr id="293" name="Ink 292"/>
                <p:cNvPicPr/>
                <p:nvPr/>
              </p:nvPicPr>
              <p:blipFill>
                <a:blip r:embed="rId12"/>
                <a:stretch>
                  <a:fillRect/>
                </a:stretch>
              </p:blipFill>
              <p:spPr>
                <a:xfrm>
                  <a:off x="1542095" y="1689266"/>
                  <a:ext cx="3094195"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4" name="Ink 293"/>
                <p14:cNvContentPartPr/>
                <p14:nvPr/>
              </p14:nvContentPartPr>
              <p14:xfrm>
                <a:off x="1566213" y="1710866"/>
                <a:ext cx="20880" cy="189360"/>
              </p14:xfrm>
            </p:contentPart>
          </mc:Choice>
          <mc:Fallback xmlns="">
            <p:pic>
              <p:nvPicPr>
                <p:cNvPr id="294" name="Ink 293"/>
                <p:cNvPicPr/>
                <p:nvPr/>
              </p:nvPicPr>
              <p:blipFill>
                <a:blip r:embed="rId14"/>
                <a:stretch>
                  <a:fillRect/>
                </a:stretch>
              </p:blipFill>
              <p:spPr>
                <a:xfrm>
                  <a:off x="1539671" y="1687826"/>
                  <a:ext cx="68302"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0" name="Ink 309"/>
                <p14:cNvContentPartPr/>
                <p14:nvPr/>
              </p14:nvContentPartPr>
              <p14:xfrm>
                <a:off x="5549613" y="1695746"/>
                <a:ext cx="1410120" cy="2674440"/>
              </p14:xfrm>
            </p:contentPart>
          </mc:Choice>
          <mc:Fallback xmlns="">
            <p:pic>
              <p:nvPicPr>
                <p:cNvPr id="310" name="Ink 309"/>
                <p:cNvPicPr/>
                <p:nvPr/>
              </p:nvPicPr>
              <p:blipFill>
                <a:blip r:embed="rId16"/>
                <a:stretch>
                  <a:fillRect/>
                </a:stretch>
              </p:blipFill>
              <p:spPr>
                <a:xfrm>
                  <a:off x="5535577" y="1677386"/>
                  <a:ext cx="1449710" cy="272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2" name="Ink 321"/>
                <p14:cNvContentPartPr/>
                <p14:nvPr/>
              </p14:nvContentPartPr>
              <p14:xfrm>
                <a:off x="4311933" y="1959626"/>
                <a:ext cx="91440" cy="1516320"/>
              </p14:xfrm>
            </p:contentPart>
          </mc:Choice>
          <mc:Fallback xmlns="">
            <p:pic>
              <p:nvPicPr>
                <p:cNvPr id="322" name="Ink 321"/>
                <p:cNvPicPr/>
                <p:nvPr/>
              </p:nvPicPr>
              <p:blipFill>
                <a:blip r:embed="rId18"/>
                <a:stretch>
                  <a:fillRect/>
                </a:stretch>
              </p:blipFill>
              <p:spPr>
                <a:xfrm>
                  <a:off x="4290693" y="1939466"/>
                  <a:ext cx="144720" cy="155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4" name="Ink 323"/>
                <p14:cNvContentPartPr/>
                <p14:nvPr/>
              </p14:nvContentPartPr>
              <p14:xfrm>
                <a:off x="4561773" y="1827146"/>
                <a:ext cx="67680" cy="1491120"/>
              </p14:xfrm>
            </p:contentPart>
          </mc:Choice>
          <mc:Fallback xmlns="">
            <p:pic>
              <p:nvPicPr>
                <p:cNvPr id="324" name="Ink 323"/>
                <p:cNvPicPr/>
                <p:nvPr/>
              </p:nvPicPr>
              <p:blipFill>
                <a:blip r:embed="rId20"/>
                <a:stretch>
                  <a:fillRect/>
                </a:stretch>
              </p:blipFill>
              <p:spPr>
                <a:xfrm>
                  <a:off x="4547733" y="1811306"/>
                  <a:ext cx="114480" cy="153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5" name="Ink 354"/>
                <p14:cNvContentPartPr/>
                <p14:nvPr/>
              </p14:nvContentPartPr>
              <p14:xfrm>
                <a:off x="6253773" y="2331506"/>
                <a:ext cx="930240" cy="68040"/>
              </p14:xfrm>
            </p:contentPart>
          </mc:Choice>
          <mc:Fallback xmlns="">
            <p:pic>
              <p:nvPicPr>
                <p:cNvPr id="355" name="Ink 354"/>
                <p:cNvPicPr/>
                <p:nvPr/>
              </p:nvPicPr>
              <p:blipFill>
                <a:blip r:embed="rId22"/>
                <a:stretch>
                  <a:fillRect/>
                </a:stretch>
              </p:blipFill>
              <p:spPr>
                <a:xfrm>
                  <a:off x="6228573" y="2301425"/>
                  <a:ext cx="981720" cy="12247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5" name="Ink 364"/>
                <p14:cNvContentPartPr/>
                <p14:nvPr/>
              </p14:nvContentPartPr>
              <p14:xfrm>
                <a:off x="6307773" y="3493586"/>
                <a:ext cx="950760" cy="102600"/>
              </p14:xfrm>
            </p:contentPart>
          </mc:Choice>
          <mc:Fallback xmlns="">
            <p:pic>
              <p:nvPicPr>
                <p:cNvPr id="365" name="Ink 364"/>
                <p:cNvPicPr/>
                <p:nvPr/>
              </p:nvPicPr>
              <p:blipFill>
                <a:blip r:embed="rId24"/>
                <a:stretch>
                  <a:fillRect/>
                </a:stretch>
              </p:blipFill>
              <p:spPr>
                <a:xfrm>
                  <a:off x="6286181" y="3468833"/>
                  <a:ext cx="992864" cy="14457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8" name="Ink 367"/>
                <p14:cNvContentPartPr/>
                <p14:nvPr/>
              </p14:nvContentPartPr>
              <p14:xfrm>
                <a:off x="6692253" y="4280546"/>
                <a:ext cx="250920" cy="310680"/>
              </p14:xfrm>
            </p:contentPart>
          </mc:Choice>
          <mc:Fallback xmlns="">
            <p:pic>
              <p:nvPicPr>
                <p:cNvPr id="368" name="Ink 367"/>
                <p:cNvPicPr/>
                <p:nvPr/>
              </p:nvPicPr>
              <p:blipFill>
                <a:blip r:embed="rId26"/>
                <a:stretch>
                  <a:fillRect/>
                </a:stretch>
              </p:blipFill>
              <p:spPr>
                <a:xfrm>
                  <a:off x="6659540" y="4249586"/>
                  <a:ext cx="307359"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0" name="Ink 369"/>
                <p14:cNvContentPartPr/>
                <p14:nvPr/>
              </p14:nvContentPartPr>
              <p14:xfrm>
                <a:off x="6309573" y="4112786"/>
                <a:ext cx="1053360" cy="723600"/>
              </p14:xfrm>
            </p:contentPart>
          </mc:Choice>
          <mc:Fallback xmlns="">
            <p:pic>
              <p:nvPicPr>
                <p:cNvPr id="370" name="Ink 369"/>
                <p:cNvPicPr/>
                <p:nvPr/>
              </p:nvPicPr>
              <p:blipFill>
                <a:blip r:embed="rId28"/>
                <a:stretch>
                  <a:fillRect/>
                </a:stretch>
              </p:blipFill>
              <p:spPr>
                <a:xfrm>
                  <a:off x="6285093" y="4089026"/>
                  <a:ext cx="110952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8" name="Ink 377"/>
                <p14:cNvContentPartPr/>
                <p14:nvPr/>
              </p14:nvContentPartPr>
              <p14:xfrm>
                <a:off x="6382293" y="1567946"/>
                <a:ext cx="820080" cy="486720"/>
              </p14:xfrm>
            </p:contentPart>
          </mc:Choice>
          <mc:Fallback xmlns="">
            <p:pic>
              <p:nvPicPr>
                <p:cNvPr id="378" name="Ink 377"/>
                <p:cNvPicPr/>
                <p:nvPr/>
              </p:nvPicPr>
              <p:blipFill>
                <a:blip r:embed="rId30"/>
                <a:stretch>
                  <a:fillRect/>
                </a:stretch>
              </p:blipFill>
              <p:spPr>
                <a:xfrm>
                  <a:off x="6366820" y="1539146"/>
                  <a:ext cx="86578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0" name="Ink 379"/>
                <p14:cNvContentPartPr/>
                <p14:nvPr/>
              </p14:nvContentPartPr>
              <p14:xfrm>
                <a:off x="4195653" y="1914986"/>
                <a:ext cx="1666080" cy="398880"/>
              </p14:xfrm>
            </p:contentPart>
          </mc:Choice>
          <mc:Fallback xmlns="">
            <p:pic>
              <p:nvPicPr>
                <p:cNvPr id="380" name="Ink 379"/>
                <p:cNvPicPr/>
                <p:nvPr/>
              </p:nvPicPr>
              <p:blipFill>
                <a:blip r:embed="rId32"/>
                <a:stretch>
                  <a:fillRect/>
                </a:stretch>
              </p:blipFill>
              <p:spPr>
                <a:xfrm>
                  <a:off x="4170818" y="1879706"/>
                  <a:ext cx="1723308"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2" name="Ink 381"/>
                <p14:cNvContentPartPr/>
                <p14:nvPr/>
              </p14:nvContentPartPr>
              <p14:xfrm>
                <a:off x="6335853" y="2884106"/>
                <a:ext cx="952200" cy="493560"/>
              </p14:xfrm>
            </p:contentPart>
          </mc:Choice>
          <mc:Fallback xmlns="">
            <p:pic>
              <p:nvPicPr>
                <p:cNvPr id="382" name="Ink 381"/>
                <p:cNvPicPr/>
                <p:nvPr/>
              </p:nvPicPr>
              <p:blipFill>
                <a:blip r:embed="rId34"/>
                <a:stretch>
                  <a:fillRect/>
                </a:stretch>
              </p:blipFill>
              <p:spPr>
                <a:xfrm>
                  <a:off x="6321458" y="2861066"/>
                  <a:ext cx="999342"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3" name="Ink 382"/>
                <p14:cNvContentPartPr/>
                <p14:nvPr/>
              </p14:nvContentPartPr>
              <p14:xfrm>
                <a:off x="6303813" y="2860706"/>
                <a:ext cx="50760" cy="569520"/>
              </p14:xfrm>
            </p:contentPart>
          </mc:Choice>
          <mc:Fallback xmlns="">
            <p:pic>
              <p:nvPicPr>
                <p:cNvPr id="383" name="Ink 382"/>
                <p:cNvPicPr/>
                <p:nvPr/>
              </p:nvPicPr>
              <p:blipFill>
                <a:blip r:embed="rId36"/>
                <a:stretch>
                  <a:fillRect/>
                </a:stretch>
              </p:blipFill>
              <p:spPr>
                <a:xfrm>
                  <a:off x="6282365" y="2839106"/>
                  <a:ext cx="96515"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9" name="Ink 388"/>
                <p14:cNvContentPartPr/>
                <p14:nvPr/>
              </p14:nvContentPartPr>
              <p14:xfrm>
                <a:off x="4494813" y="2892746"/>
                <a:ext cx="1501560" cy="347040"/>
              </p14:xfrm>
            </p:contentPart>
          </mc:Choice>
          <mc:Fallback xmlns="">
            <p:pic>
              <p:nvPicPr>
                <p:cNvPr id="389" name="Ink 388"/>
                <p:cNvPicPr/>
                <p:nvPr/>
              </p:nvPicPr>
              <p:blipFill>
                <a:blip r:embed="rId38"/>
                <a:stretch>
                  <a:fillRect/>
                </a:stretch>
              </p:blipFill>
              <p:spPr>
                <a:xfrm>
                  <a:off x="4471419" y="2872967"/>
                  <a:ext cx="1560226" cy="40242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0" name="Ink 389"/>
                <p14:cNvContentPartPr/>
                <p14:nvPr/>
              </p14:nvContentPartPr>
              <p14:xfrm>
                <a:off x="4358373" y="3330866"/>
                <a:ext cx="235440" cy="39960"/>
              </p14:xfrm>
            </p:contentPart>
          </mc:Choice>
          <mc:Fallback xmlns="">
            <p:pic>
              <p:nvPicPr>
                <p:cNvPr id="390" name="Ink 389"/>
                <p:cNvPicPr/>
                <p:nvPr/>
              </p:nvPicPr>
              <p:blipFill>
                <a:blip r:embed="rId40"/>
                <a:stretch>
                  <a:fillRect/>
                </a:stretch>
              </p:blipFill>
              <p:spPr>
                <a:xfrm>
                  <a:off x="4340013" y="3311066"/>
                  <a:ext cx="2671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8" name="Ink 397"/>
                <p14:cNvContentPartPr/>
                <p14:nvPr/>
              </p14:nvContentPartPr>
              <p14:xfrm>
                <a:off x="4778853" y="3461546"/>
                <a:ext cx="1077120" cy="744480"/>
              </p14:xfrm>
            </p:contentPart>
          </mc:Choice>
          <mc:Fallback xmlns="">
            <p:pic>
              <p:nvPicPr>
                <p:cNvPr id="398" name="Ink 397"/>
                <p:cNvPicPr/>
                <p:nvPr/>
              </p:nvPicPr>
              <p:blipFill>
                <a:blip r:embed="rId42"/>
                <a:stretch>
                  <a:fillRect/>
                </a:stretch>
              </p:blipFill>
              <p:spPr>
                <a:xfrm>
                  <a:off x="4753653" y="3443546"/>
                  <a:ext cx="113688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3" name="Ink 432"/>
                <p14:cNvContentPartPr/>
                <p14:nvPr/>
              </p14:nvContentPartPr>
              <p14:xfrm>
                <a:off x="6240453" y="1579466"/>
                <a:ext cx="674280" cy="592920"/>
              </p14:xfrm>
            </p:contentPart>
          </mc:Choice>
          <mc:Fallback xmlns="">
            <p:pic>
              <p:nvPicPr>
                <p:cNvPr id="433" name="Ink 432"/>
                <p:cNvPicPr/>
                <p:nvPr/>
              </p:nvPicPr>
              <p:blipFill>
                <a:blip r:embed="rId44"/>
                <a:stretch>
                  <a:fillRect/>
                </a:stretch>
              </p:blipFill>
              <p:spPr>
                <a:xfrm>
                  <a:off x="6216706" y="1562906"/>
                  <a:ext cx="728971" cy="631440"/>
                </a:xfrm>
                <a:prstGeom prst="rect">
                  <a:avLst/>
                </a:prstGeom>
              </p:spPr>
            </p:pic>
          </mc:Fallback>
        </mc:AlternateContent>
      </p:grpSp>
      <p:sp>
        <p:nvSpPr>
          <p:cNvPr id="2" name="Rectangle 1"/>
          <p:cNvSpPr/>
          <p:nvPr/>
        </p:nvSpPr>
        <p:spPr>
          <a:xfrm>
            <a:off x="7491453" y="1489153"/>
            <a:ext cx="4208422" cy="338554"/>
          </a:xfrm>
          <a:prstGeom prst="rect">
            <a:avLst/>
          </a:prstGeom>
        </p:spPr>
        <p:txBody>
          <a:bodyPr wrap="square">
            <a:spAutoFit/>
          </a:bodyPr>
          <a:lstStyle/>
          <a:p>
            <a:pPr lvl="1"/>
            <a:endParaRPr lang="en-US" sz="1600" dirty="0"/>
          </a:p>
        </p:txBody>
      </p:sp>
      <p:sp>
        <p:nvSpPr>
          <p:cNvPr id="8" name="Rectangle 7"/>
          <p:cNvSpPr/>
          <p:nvPr/>
        </p:nvSpPr>
        <p:spPr>
          <a:xfrm>
            <a:off x="8109665" y="1754085"/>
            <a:ext cx="3930796" cy="2616101"/>
          </a:xfrm>
          <a:prstGeom prst="rect">
            <a:avLst/>
          </a:prstGeom>
        </p:spPr>
        <p:txBody>
          <a:bodyPr wrap="square">
            <a:spAutoFit/>
          </a:bodyPr>
          <a:lstStyle/>
          <a:p>
            <a:r>
              <a:rPr lang="en-US" sz="2400" dirty="0">
                <a:solidFill>
                  <a:schemeClr val="bg1"/>
                </a:solidFill>
              </a:rPr>
              <a:t>Language Server Protocol</a:t>
            </a:r>
            <a:r>
              <a:rPr lang="en-US" dirty="0">
                <a:solidFill>
                  <a:schemeClr val="bg1"/>
                </a:solidFill>
              </a:rPr>
              <a:t/>
            </a:r>
            <a:br>
              <a:rPr lang="en-US" dirty="0">
                <a:solidFill>
                  <a:schemeClr val="bg1"/>
                </a:solidFill>
              </a:rPr>
            </a:br>
            <a:r>
              <a:rPr lang="en-US" sz="2000" dirty="0">
                <a:solidFill>
                  <a:schemeClr val="bg1"/>
                </a:solidFill>
                <a:hlinkClick r:id="rId45"/>
              </a:rPr>
              <a:t>https://github.com/Microsoft/language-server-protocol</a:t>
            </a:r>
            <a:endParaRPr lang="en-US" dirty="0">
              <a:solidFill>
                <a:schemeClr val="bg1"/>
              </a:solidFill>
            </a:endParaRPr>
          </a:p>
          <a:p>
            <a:endParaRPr lang="en-US" dirty="0">
              <a:solidFill>
                <a:schemeClr val="bg1"/>
              </a:solidFill>
            </a:endParaRPr>
          </a:p>
          <a:p>
            <a:r>
              <a:rPr lang="en-US" sz="2400" dirty="0">
                <a:solidFill>
                  <a:schemeClr val="bg1"/>
                </a:solidFill>
              </a:rPr>
              <a:t>Debug Protocol</a:t>
            </a:r>
            <a:r>
              <a:rPr lang="en-US" dirty="0">
                <a:solidFill>
                  <a:schemeClr val="bg1"/>
                </a:solidFill>
              </a:rPr>
              <a:t/>
            </a:r>
            <a:br>
              <a:rPr lang="en-US" dirty="0">
                <a:solidFill>
                  <a:schemeClr val="bg1"/>
                </a:solidFill>
              </a:rPr>
            </a:br>
            <a:r>
              <a:rPr lang="en-US" sz="2000" dirty="0">
                <a:solidFill>
                  <a:schemeClr val="bg1"/>
                </a:solidFill>
                <a:hlinkClick r:id="rId46"/>
              </a:rPr>
              <a:t>https://github.com/Microsoft/vscode-debugadapter-node</a:t>
            </a:r>
            <a:endParaRPr lang="en-US" dirty="0">
              <a:solidFill>
                <a:schemeClr val="bg1"/>
              </a:solidFill>
            </a:endParaRPr>
          </a:p>
          <a:p>
            <a:endParaRPr lang="en-US" dirty="0">
              <a:solidFill>
                <a:schemeClr val="bg1"/>
              </a:solidFill>
            </a:endParaRPr>
          </a:p>
        </p:txBody>
      </p:sp>
      <p:grpSp>
        <p:nvGrpSpPr>
          <p:cNvPr id="363" name="Group 362"/>
          <p:cNvGrpSpPr/>
          <p:nvPr/>
        </p:nvGrpSpPr>
        <p:grpSpPr>
          <a:xfrm>
            <a:off x="4387553" y="1408299"/>
            <a:ext cx="5568480" cy="4812120"/>
            <a:chOff x="4387553" y="1408299"/>
            <a:chExt cx="5568480" cy="4812120"/>
          </a:xfrm>
        </p:grpSpPr>
        <mc:AlternateContent xmlns:mc="http://schemas.openxmlformats.org/markup-compatibility/2006" xmlns:p14="http://schemas.microsoft.com/office/powerpoint/2010/main">
          <mc:Choice Requires="p14">
            <p:contentPart p14:bwMode="auto" r:id="rId47">
              <p14:nvContentPartPr>
                <p14:cNvPr id="15" name="Ink 14"/>
                <p14:cNvContentPartPr/>
                <p14:nvPr/>
              </p14:nvContentPartPr>
              <p14:xfrm>
                <a:off x="5170553" y="1408299"/>
                <a:ext cx="235440" cy="4091760"/>
              </p14:xfrm>
            </p:contentPart>
          </mc:Choice>
          <mc:Fallback xmlns="">
            <p:pic>
              <p:nvPicPr>
                <p:cNvPr id="15" name="Ink 14"/>
                <p:cNvPicPr/>
                <p:nvPr/>
              </p:nvPicPr>
              <p:blipFill>
                <a:blip r:embed="rId48"/>
                <a:stretch>
                  <a:fillRect/>
                </a:stretch>
              </p:blipFill>
              <p:spPr>
                <a:xfrm>
                  <a:off x="5157233" y="1394980"/>
                  <a:ext cx="257400" cy="411407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8" name="Ink 347"/>
                <p14:cNvContentPartPr/>
                <p14:nvPr/>
              </p14:nvContentPartPr>
              <p14:xfrm>
                <a:off x="4387553" y="4219899"/>
                <a:ext cx="5568480" cy="2000520"/>
              </p14:xfrm>
            </p:contentPart>
          </mc:Choice>
          <mc:Fallback xmlns="">
            <p:pic>
              <p:nvPicPr>
                <p:cNvPr id="348" name="Ink 347"/>
                <p:cNvPicPr/>
                <p:nvPr/>
              </p:nvPicPr>
              <p:blipFill>
                <a:blip r:embed="rId50"/>
                <a:stretch>
                  <a:fillRect/>
                </a:stretch>
              </p:blipFill>
              <p:spPr>
                <a:xfrm>
                  <a:off x="4372433" y="4210181"/>
                  <a:ext cx="5592960" cy="2027155"/>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0" name="Ink 349"/>
                <p14:cNvContentPartPr/>
                <p14:nvPr/>
              </p14:nvContentPartPr>
              <p14:xfrm>
                <a:off x="6588953" y="4645779"/>
                <a:ext cx="3125160" cy="1320840"/>
              </p14:xfrm>
            </p:contentPart>
          </mc:Choice>
          <mc:Fallback xmlns="">
            <p:pic>
              <p:nvPicPr>
                <p:cNvPr id="350" name="Ink 349"/>
                <p:cNvPicPr/>
                <p:nvPr/>
              </p:nvPicPr>
              <p:blipFill>
                <a:blip r:embed="rId52"/>
                <a:stretch>
                  <a:fillRect/>
                </a:stretch>
              </p:blipFill>
              <p:spPr>
                <a:xfrm>
                  <a:off x="6578873" y="4635702"/>
                  <a:ext cx="3153600" cy="1345313"/>
                </a:xfrm>
                <a:prstGeom prst="rect">
                  <a:avLst/>
                </a:prstGeom>
              </p:spPr>
            </p:pic>
          </mc:Fallback>
        </mc:AlternateContent>
      </p:grpSp>
      <p:sp>
        <p:nvSpPr>
          <p:cNvPr id="125" name="Title 3"/>
          <p:cNvSpPr>
            <a:spLocks noGrp="1"/>
          </p:cNvSpPr>
          <p:nvPr>
            <p:ph type="title"/>
          </p:nvPr>
        </p:nvSpPr>
        <p:spPr>
          <a:xfrm>
            <a:off x="0" y="392780"/>
            <a:ext cx="12436475" cy="728217"/>
          </a:xfrm>
          <a:noFill/>
          <a:ln>
            <a:noFill/>
          </a:ln>
        </p:spPr>
        <p:txBody>
          <a:bodyPr/>
          <a:lstStyle/>
          <a:p>
            <a:pPr algn="ctr"/>
            <a:r>
              <a:rPr lang="en-US" sz="3600" dirty="0">
                <a:solidFill>
                  <a:schemeClr val="bg1"/>
                </a:solidFill>
                <a:latin typeface="+mn-lt"/>
              </a:rPr>
              <a:t>Extensions, Extensions, Extensions!</a:t>
            </a:r>
          </a:p>
        </p:txBody>
      </p:sp>
    </p:spTree>
    <p:extLst>
      <p:ext uri="{BB962C8B-B14F-4D97-AF65-F5344CB8AC3E}">
        <p14:creationId xmlns:p14="http://schemas.microsoft.com/office/powerpoint/2010/main" val="1589755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flipH="1">
            <a:off x="7766409" y="0"/>
            <a:ext cx="4706072" cy="6994525"/>
          </a:xfrm>
          <a:prstGeom prst="rect">
            <a:avLst/>
          </a:prstGeom>
          <a:solidFill>
            <a:schemeClr val="bg1"/>
          </a:solidFill>
          <a:ln w="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itle 3"/>
          <p:cNvSpPr>
            <a:spLocks noGrp="1"/>
          </p:cNvSpPr>
          <p:nvPr>
            <p:ph type="title"/>
          </p:nvPr>
        </p:nvSpPr>
        <p:spPr>
          <a:xfrm>
            <a:off x="0" y="392780"/>
            <a:ext cx="7766409" cy="728217"/>
          </a:xfrm>
          <a:noFill/>
        </p:spPr>
        <p:txBody>
          <a:bodyPr/>
          <a:lstStyle/>
          <a:p>
            <a:pPr algn="ctr"/>
            <a:r>
              <a:rPr lang="en-US" sz="3600" dirty="0">
                <a:solidFill>
                  <a:schemeClr val="bg1"/>
                </a:solidFill>
                <a:latin typeface="+mn-lt"/>
              </a:rPr>
              <a:t>Let’s Build It!</a:t>
            </a:r>
          </a:p>
        </p:txBody>
      </p:sp>
      <p:pic>
        <p:nvPicPr>
          <p:cNvPr id="1026" name="Picture 2" descr="http://i.ebayimg.com/00/s/NjI4WDc2NQ==/z/DlgAAOSwd4tTs9BJ/$_32.JPG?set_id=880000500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608" y="506411"/>
            <a:ext cx="7286625" cy="59817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73621" y="1419785"/>
            <a:ext cx="6552728" cy="769441"/>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rPr>
              <a:t>TypeWriter Extension</a:t>
            </a:r>
          </a:p>
          <a:p>
            <a:pPr marL="809271" lvl="1" indent="-342900">
              <a:buFont typeface="Arial" panose="020B0604020202020204" pitchFamily="34" charset="0"/>
              <a:buChar char="•"/>
            </a:pPr>
            <a:r>
              <a:rPr lang="en-US" sz="2000" dirty="0">
                <a:solidFill>
                  <a:schemeClr val="bg1"/>
                </a:solidFill>
              </a:rPr>
              <a:t>Make typewriter sounds as I type [a-zA-Z]</a:t>
            </a:r>
            <a:endParaRPr lang="en-US" dirty="0">
              <a:solidFill>
                <a:schemeClr val="bg1"/>
              </a:solidFill>
            </a:endParaRP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25749" y="2525154"/>
            <a:ext cx="3949988" cy="39414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92063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1+#ppt_w/2"/>
                                          </p:val>
                                        </p:tav>
                                        <p:tav tm="100000">
                                          <p:val>
                                            <p:strVal val="#ppt_x"/>
                                          </p:val>
                                        </p:tav>
                                      </p:tavLst>
                                    </p:anim>
                                    <p:anim calcmode="lin" valueType="num">
                                      <p:cBhvr additive="base">
                                        <p:cTn id="12"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flipH="1">
            <a:off x="-3" y="0"/>
            <a:ext cx="4742076" cy="6994525"/>
          </a:xfrm>
          <a:prstGeom prst="rect">
            <a:avLst/>
          </a:prstGeom>
          <a:solidFill>
            <a:schemeClr val="bg1"/>
          </a:solidFill>
          <a:ln w="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 name="Group 1"/>
          <p:cNvGrpSpPr/>
          <p:nvPr/>
        </p:nvGrpSpPr>
        <p:grpSpPr>
          <a:xfrm>
            <a:off x="612060" y="4766603"/>
            <a:ext cx="3697965" cy="1881114"/>
            <a:chOff x="4618037" y="4134122"/>
            <a:chExt cx="3698489" cy="1881381"/>
          </a:xfrm>
        </p:grpSpPr>
        <p:sp>
          <p:nvSpPr>
            <p:cNvPr id="8" name="TextBox 7"/>
            <p:cNvSpPr txBox="1"/>
            <p:nvPr/>
          </p:nvSpPr>
          <p:spPr>
            <a:xfrm>
              <a:off x="4618037" y="4134122"/>
              <a:ext cx="3698489" cy="1881381"/>
            </a:xfrm>
            <a:prstGeom prst="rect">
              <a:avLst/>
            </a:prstGeom>
            <a:noFill/>
          </p:spPr>
          <p:txBody>
            <a:bodyPr wrap="square" lIns="182854" tIns="146283" rIns="182854" bIns="146283" rtlCol="0">
              <a:spAutoFit/>
            </a:bodyPr>
            <a:lstStyle/>
            <a:p>
              <a:pPr>
                <a:spcAft>
                  <a:spcPts val="600"/>
                </a:spcAft>
              </a:pPr>
              <a:r>
                <a:rPr lang="en-US" sz="2000" b="1" dirty="0">
                  <a:gradFill>
                    <a:gsLst>
                      <a:gs pos="2917">
                        <a:schemeClr val="tx1"/>
                      </a:gs>
                      <a:gs pos="30000">
                        <a:schemeClr val="tx1"/>
                      </a:gs>
                    </a:gsLst>
                    <a:lin ang="5400000" scaled="0"/>
                  </a:gradFill>
                </a:rPr>
                <a:t>Jason Poon</a:t>
              </a:r>
              <a:br>
                <a:rPr lang="en-US" sz="2000" b="1"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t>
              </a:r>
              <a:r>
                <a:rPr lang="en-US" sz="1632" dirty="0">
                  <a:gradFill>
                    <a:gsLst>
                      <a:gs pos="2917">
                        <a:schemeClr val="tx1"/>
                      </a:gs>
                      <a:gs pos="30000">
                        <a:schemeClr val="tx1"/>
                      </a:gs>
                    </a:gsLst>
                    <a:lin ang="5400000" scaled="0"/>
                  </a:gradFill>
                  <a:hlinkClick r:id="rId3" action="ppaction://hlinkfile"/>
                </a:rPr>
                <a:t>github.com/jpoon</a:t>
              </a:r>
              <a:endParaRPr lang="en-US" sz="1632" dirty="0">
                <a:gradFill>
                  <a:gsLst>
                    <a:gs pos="2917">
                      <a:schemeClr val="tx1"/>
                    </a:gs>
                    <a:gs pos="30000">
                      <a:schemeClr val="tx1"/>
                    </a:gs>
                  </a:gsLst>
                  <a:lin ang="5400000" scaled="0"/>
                </a:gradFill>
              </a:endParaRPr>
            </a:p>
            <a:p>
              <a:pPr>
                <a:spcAft>
                  <a:spcPts val="600"/>
                </a:spcAft>
              </a:pPr>
              <a:r>
                <a:rPr lang="en-US" sz="1632" dirty="0">
                  <a:gradFill>
                    <a:gsLst>
                      <a:gs pos="2917">
                        <a:schemeClr val="tx1"/>
                      </a:gs>
                      <a:gs pos="30000">
                        <a:schemeClr val="tx1"/>
                      </a:gs>
                    </a:gsLst>
                    <a:lin ang="5400000" scaled="0"/>
                  </a:gradFill>
                </a:rPr>
                <a:t>      </a:t>
              </a:r>
              <a:r>
                <a:rPr lang="en-US" sz="1632" dirty="0">
                  <a:gradFill>
                    <a:gsLst>
                      <a:gs pos="2917">
                        <a:schemeClr val="tx1"/>
                      </a:gs>
                      <a:gs pos="30000">
                        <a:schemeClr val="tx1"/>
                      </a:gs>
                    </a:gsLst>
                    <a:lin ang="5400000" scaled="0"/>
                  </a:gradFill>
                  <a:hlinkClick r:id="rId4"/>
                </a:rPr>
                <a:t>@jasonthepoon</a:t>
              </a:r>
              <a:endParaRPr lang="en-US" sz="1632" dirty="0">
                <a:gradFill>
                  <a:gsLst>
                    <a:gs pos="2917">
                      <a:schemeClr val="tx1"/>
                    </a:gs>
                    <a:gs pos="30000">
                      <a:schemeClr val="tx1"/>
                    </a:gs>
                  </a:gsLst>
                  <a:lin ang="5400000" scaled="0"/>
                </a:gradFill>
              </a:endParaRPr>
            </a:p>
            <a:p>
              <a:pPr>
                <a:spcAft>
                  <a:spcPts val="600"/>
                </a:spcAft>
              </a:pPr>
              <a:r>
                <a:rPr lang="en-US" sz="1632" dirty="0">
                  <a:gradFill>
                    <a:gsLst>
                      <a:gs pos="2917">
                        <a:schemeClr val="tx1"/>
                      </a:gs>
                      <a:gs pos="30000">
                        <a:schemeClr val="tx1"/>
                      </a:gs>
                    </a:gsLst>
                    <a:lin ang="5400000" scaled="0"/>
                  </a:gradFill>
                </a:rPr>
                <a:t>      </a:t>
              </a:r>
              <a:r>
                <a:rPr lang="en-US" sz="1632" dirty="0">
                  <a:gradFill>
                    <a:gsLst>
                      <a:gs pos="2917">
                        <a:schemeClr val="tx1"/>
                      </a:gs>
                      <a:gs pos="30000">
                        <a:schemeClr val="tx1"/>
                      </a:gs>
                    </a:gsLst>
                    <a:lin ang="5400000" scaled="0"/>
                  </a:gradFill>
                  <a:hlinkClick r:id="rId5"/>
                </a:rPr>
                <a:t>jason.poon@microsoft.com</a:t>
              </a:r>
              <a:endParaRPr lang="en-US" sz="1632" dirty="0">
                <a:gradFill>
                  <a:gsLst>
                    <a:gs pos="2917">
                      <a:schemeClr val="tx1"/>
                    </a:gs>
                    <a:gs pos="30000">
                      <a:schemeClr val="tx1"/>
                    </a:gs>
                  </a:gsLst>
                  <a:lin ang="5400000" scaled="0"/>
                </a:gradFill>
              </a:endParaRPr>
            </a:p>
          </p:txBody>
        </p:sp>
        <p:pic>
          <p:nvPicPr>
            <p:cNvPr id="9" name="Picture 2" descr="https://assets-cdn.github.com/images/modules/logos_page/GitHub-Mark.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694237" y="4896121"/>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image005.flaticon.com/9/png/512/8/8800.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751387" y="527712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image.freepik.com/free-icon/email-envelope-outline-shape-with-rounded-corners_318-49938.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55083" y="5581921"/>
              <a:ext cx="232841" cy="23284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3"/>
          <p:cNvSpPr>
            <a:spLocks noGrp="1"/>
          </p:cNvSpPr>
          <p:nvPr>
            <p:ph type="title"/>
          </p:nvPr>
        </p:nvSpPr>
        <p:spPr>
          <a:xfrm>
            <a:off x="4994101" y="392781"/>
            <a:ext cx="7272808" cy="635428"/>
          </a:xfrm>
          <a:noFill/>
        </p:spPr>
        <p:txBody>
          <a:bodyPr/>
          <a:lstStyle/>
          <a:p>
            <a:pPr algn="ctr"/>
            <a:r>
              <a:rPr lang="en-US" sz="3600" dirty="0">
                <a:solidFill>
                  <a:schemeClr val="bg1"/>
                </a:solidFill>
                <a:latin typeface="+mn-lt"/>
              </a:rPr>
              <a:t>Resources</a:t>
            </a:r>
            <a:endParaRPr lang="en-US" sz="2400" dirty="0">
              <a:solidFill>
                <a:schemeClr val="bg1"/>
              </a:solidFill>
              <a:latin typeface="+mn-lt"/>
            </a:endParaRPr>
          </a:p>
        </p:txBody>
      </p:sp>
      <p:sp>
        <p:nvSpPr>
          <p:cNvPr id="15" name="Rectangle 14"/>
          <p:cNvSpPr/>
          <p:nvPr/>
        </p:nvSpPr>
        <p:spPr bwMode="auto">
          <a:xfrm rot="2700000">
            <a:off x="4298042" y="2949921"/>
            <a:ext cx="811352" cy="8113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218" rtl="0" eaLnBrk="1" latinLnBrk="0" hangingPunct="1">
              <a:defRPr sz="1800" kern="1200">
                <a:solidFill>
                  <a:schemeClr val="lt1"/>
                </a:solidFill>
                <a:latin typeface="+mn-lt"/>
                <a:ea typeface="+mn-ea"/>
                <a:cs typeface="+mn-cs"/>
              </a:defRPr>
            </a:lvl1pPr>
            <a:lvl2pPr marL="466110" algn="l" defTabSz="932218" rtl="0" eaLnBrk="1" latinLnBrk="0" hangingPunct="1">
              <a:defRPr sz="1800" kern="1200">
                <a:solidFill>
                  <a:schemeClr val="lt1"/>
                </a:solidFill>
                <a:latin typeface="+mn-lt"/>
                <a:ea typeface="+mn-ea"/>
                <a:cs typeface="+mn-cs"/>
              </a:defRPr>
            </a:lvl2pPr>
            <a:lvl3pPr marL="932218" algn="l" defTabSz="932218" rtl="0" eaLnBrk="1" latinLnBrk="0" hangingPunct="1">
              <a:defRPr sz="1800" kern="1200">
                <a:solidFill>
                  <a:schemeClr val="lt1"/>
                </a:solidFill>
                <a:latin typeface="+mn-lt"/>
                <a:ea typeface="+mn-ea"/>
                <a:cs typeface="+mn-cs"/>
              </a:defRPr>
            </a:lvl3pPr>
            <a:lvl4pPr marL="1398328" algn="l" defTabSz="932218" rtl="0" eaLnBrk="1" latinLnBrk="0" hangingPunct="1">
              <a:defRPr sz="1800" kern="1200">
                <a:solidFill>
                  <a:schemeClr val="lt1"/>
                </a:solidFill>
                <a:latin typeface="+mn-lt"/>
                <a:ea typeface="+mn-ea"/>
                <a:cs typeface="+mn-cs"/>
              </a:defRPr>
            </a:lvl4pPr>
            <a:lvl5pPr marL="1864436" algn="l" defTabSz="932218" rtl="0" eaLnBrk="1" latinLnBrk="0" hangingPunct="1">
              <a:defRPr sz="1800" kern="1200">
                <a:solidFill>
                  <a:schemeClr val="lt1"/>
                </a:solidFill>
                <a:latin typeface="+mn-lt"/>
                <a:ea typeface="+mn-ea"/>
                <a:cs typeface="+mn-cs"/>
              </a:defRPr>
            </a:lvl5pPr>
            <a:lvl6pPr marL="2330549" algn="l" defTabSz="932218" rtl="0" eaLnBrk="1" latinLnBrk="0" hangingPunct="1">
              <a:defRPr sz="1800" kern="1200">
                <a:solidFill>
                  <a:schemeClr val="lt1"/>
                </a:solidFill>
                <a:latin typeface="+mn-lt"/>
                <a:ea typeface="+mn-ea"/>
                <a:cs typeface="+mn-cs"/>
              </a:defRPr>
            </a:lvl6pPr>
            <a:lvl7pPr marL="2796657" algn="l" defTabSz="932218" rtl="0" eaLnBrk="1" latinLnBrk="0" hangingPunct="1">
              <a:defRPr sz="1800" kern="1200">
                <a:solidFill>
                  <a:schemeClr val="lt1"/>
                </a:solidFill>
                <a:latin typeface="+mn-lt"/>
                <a:ea typeface="+mn-ea"/>
                <a:cs typeface="+mn-cs"/>
              </a:defRPr>
            </a:lvl7pPr>
            <a:lvl8pPr marL="3262765" algn="l" defTabSz="932218" rtl="0" eaLnBrk="1" latinLnBrk="0" hangingPunct="1">
              <a:defRPr sz="1800" kern="1200">
                <a:solidFill>
                  <a:schemeClr val="lt1"/>
                </a:solidFill>
                <a:latin typeface="+mn-lt"/>
                <a:ea typeface="+mn-ea"/>
                <a:cs typeface="+mn-cs"/>
              </a:defRPr>
            </a:lvl8pPr>
            <a:lvl9pPr marL="3728876" algn="l" defTabSz="932218"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a:xfrm>
            <a:off x="6002213" y="1419785"/>
            <a:ext cx="5700791" cy="5201424"/>
          </a:xfrm>
          <a:prstGeom prst="rect">
            <a:avLst/>
          </a:prstGeom>
        </p:spPr>
        <p:txBody>
          <a:bodyPr wrap="none">
            <a:spAutoFit/>
          </a:bodyPr>
          <a:lstStyle/>
          <a:p>
            <a:pPr marL="285750" indent="-285750">
              <a:buFont typeface="Arial" panose="020B0604020202020204" pitchFamily="34" charset="0"/>
              <a:buChar char="•"/>
            </a:pPr>
            <a:r>
              <a:rPr lang="en-US" sz="2000" dirty="0">
                <a:solidFill>
                  <a:schemeClr val="bg1"/>
                </a:solidFill>
              </a:rPr>
              <a:t>Visual Studio Code</a:t>
            </a:r>
            <a:r>
              <a:rPr lang="en-US" dirty="0">
                <a:solidFill>
                  <a:schemeClr val="bg1"/>
                </a:solidFill>
              </a:rPr>
              <a:t/>
            </a:r>
            <a:br>
              <a:rPr lang="en-US" dirty="0">
                <a:solidFill>
                  <a:schemeClr val="bg1"/>
                </a:solidFill>
              </a:rPr>
            </a:br>
            <a:r>
              <a:rPr lang="en-US" dirty="0">
                <a:solidFill>
                  <a:schemeClr val="bg1"/>
                </a:solidFill>
                <a:hlinkClick r:id="rId9"/>
              </a:rPr>
              <a:t>https://code.visualstudio.com</a:t>
            </a:r>
            <a:r>
              <a:rPr lang="en-US" sz="1600" dirty="0">
                <a:solidFill>
                  <a:schemeClr val="bg1"/>
                </a:solidFill>
              </a:rPr>
              <a:t/>
            </a:r>
            <a:br>
              <a:rPr lang="en-US" sz="1600" dirty="0">
                <a:solidFill>
                  <a:schemeClr val="bg1"/>
                </a:solidFill>
              </a:rPr>
            </a:br>
            <a:endParaRPr lang="en-US" dirty="0">
              <a:solidFill>
                <a:schemeClr val="bg1"/>
              </a:solidFill>
            </a:endParaRPr>
          </a:p>
          <a:p>
            <a:pPr marL="285750" lvl="0" indent="-285750">
              <a:buFont typeface="Arial" panose="020B0604020202020204" pitchFamily="34" charset="0"/>
              <a:buChar char="•"/>
            </a:pPr>
            <a:r>
              <a:rPr lang="en-US" sz="2000" dirty="0">
                <a:solidFill>
                  <a:srgbClr val="FFFFFF"/>
                </a:solidFill>
              </a:rPr>
              <a:t>Typewriter Extension</a:t>
            </a:r>
            <a:r>
              <a:rPr lang="en-US" dirty="0">
                <a:solidFill>
                  <a:srgbClr val="FFFFFF"/>
                </a:solidFill>
              </a:rPr>
              <a:t/>
            </a:r>
            <a:br>
              <a:rPr lang="en-US" dirty="0">
                <a:solidFill>
                  <a:srgbClr val="FFFFFF"/>
                </a:solidFill>
              </a:rPr>
            </a:br>
            <a:r>
              <a:rPr lang="en-US" dirty="0">
                <a:solidFill>
                  <a:srgbClr val="FFFFFF"/>
                </a:solidFill>
                <a:hlinkClick r:id="rId10"/>
              </a:rPr>
              <a:t>https://github.com/jpoon/vscode-typewriter</a:t>
            </a:r>
            <a:endParaRPr lang="en-US" dirty="0">
              <a:solidFill>
                <a:srgbClr val="FFFFFF"/>
              </a:solidFill>
            </a:endParaRPr>
          </a:p>
          <a:p>
            <a:pPr lvl="0"/>
            <a:endParaRPr lang="en-US" sz="1600" dirty="0">
              <a:solidFill>
                <a:srgbClr val="FFFFFF"/>
              </a:solidFill>
            </a:endParaRPr>
          </a:p>
          <a:p>
            <a:pPr marL="285750" indent="-285750">
              <a:buFont typeface="Arial" panose="020B0604020202020204" pitchFamily="34" charset="0"/>
              <a:buChar char="•"/>
            </a:pPr>
            <a:r>
              <a:rPr lang="en-US" sz="2000" dirty="0">
                <a:solidFill>
                  <a:srgbClr val="FFFFFF"/>
                </a:solidFill>
              </a:rPr>
              <a:t>Monaco Editor</a:t>
            </a:r>
            <a:r>
              <a:rPr lang="en-US" dirty="0">
                <a:solidFill>
                  <a:srgbClr val="FFFFFF"/>
                </a:solidFill>
              </a:rPr>
              <a:t/>
            </a:r>
            <a:br>
              <a:rPr lang="en-US" dirty="0">
                <a:solidFill>
                  <a:srgbClr val="FFFFFF"/>
                </a:solidFill>
              </a:rPr>
            </a:br>
            <a:r>
              <a:rPr lang="en-US" dirty="0">
                <a:solidFill>
                  <a:srgbClr val="FFFFFF"/>
                </a:solidFill>
                <a:hlinkClick r:id="rId11"/>
              </a:rPr>
              <a:t>https://github.com/Microsoft/monaco-editor</a:t>
            </a:r>
            <a:r>
              <a:rPr lang="en-US" sz="1600" dirty="0">
                <a:solidFill>
                  <a:srgbClr val="FFFFFF"/>
                </a:solidFill>
              </a:rPr>
              <a:t/>
            </a:r>
            <a:br>
              <a:rPr lang="en-US" sz="1600" dirty="0">
                <a:solidFill>
                  <a:srgbClr val="FFFFFF"/>
                </a:solidFill>
              </a:rPr>
            </a:br>
            <a:endParaRPr lang="en-US" sz="1600" dirty="0">
              <a:solidFill>
                <a:srgbClr val="FFFFFF"/>
              </a:solidFill>
            </a:endParaRPr>
          </a:p>
          <a:p>
            <a:pPr marL="285750" indent="-285750">
              <a:buFont typeface="Arial" panose="020B0604020202020204" pitchFamily="34" charset="0"/>
              <a:buChar char="•"/>
            </a:pPr>
            <a:r>
              <a:rPr lang="en-US" sz="2000" dirty="0">
                <a:solidFill>
                  <a:srgbClr val="FFFFFF"/>
                </a:solidFill>
              </a:rPr>
              <a:t>VSCodeVim</a:t>
            </a:r>
            <a:r>
              <a:rPr lang="en-US" dirty="0">
                <a:solidFill>
                  <a:srgbClr val="FFFFFF"/>
                </a:solidFill>
              </a:rPr>
              <a:t/>
            </a:r>
            <a:br>
              <a:rPr lang="en-US" dirty="0">
                <a:solidFill>
                  <a:srgbClr val="FFFFFF"/>
                </a:solidFill>
              </a:rPr>
            </a:br>
            <a:r>
              <a:rPr lang="en-US" dirty="0">
                <a:solidFill>
                  <a:srgbClr val="FFFFFF"/>
                </a:solidFill>
                <a:hlinkClick r:id="rId12"/>
              </a:rPr>
              <a:t>https://github.com/vscodevim/vim</a:t>
            </a:r>
            <a:endParaRPr lang="en-US" dirty="0">
              <a:solidFill>
                <a:srgbClr val="FFFFFF"/>
              </a:solidFill>
            </a:endParaRPr>
          </a:p>
          <a:p>
            <a:pPr marL="285750" indent="-285750">
              <a:buFont typeface="Arial" panose="020B0604020202020204" pitchFamily="34" charset="0"/>
              <a:buChar char="•"/>
            </a:pPr>
            <a:endParaRPr lang="en-US" sz="2000" dirty="0">
              <a:solidFill>
                <a:srgbClr val="FFFFFF"/>
              </a:solidFill>
            </a:endParaRPr>
          </a:p>
          <a:p>
            <a:pPr marL="285750" indent="-285750">
              <a:buFont typeface="Arial" panose="020B0604020202020204" pitchFamily="34" charset="0"/>
              <a:buChar char="•"/>
            </a:pPr>
            <a:r>
              <a:rPr lang="en-US" sz="2000" dirty="0">
                <a:solidFill>
                  <a:srgbClr val="FFFFFF"/>
                </a:solidFill>
              </a:rPr>
              <a:t>Electron</a:t>
            </a:r>
            <a:r>
              <a:rPr lang="en-US" sz="1600" dirty="0">
                <a:solidFill>
                  <a:srgbClr val="FFFFFF"/>
                </a:solidFill>
              </a:rPr>
              <a:t/>
            </a:r>
            <a:br>
              <a:rPr lang="en-US" sz="1600" dirty="0">
                <a:solidFill>
                  <a:srgbClr val="FFFFFF"/>
                </a:solidFill>
              </a:rPr>
            </a:br>
            <a:r>
              <a:rPr lang="en-US" sz="1600" dirty="0">
                <a:solidFill>
                  <a:srgbClr val="FFFFFF"/>
                </a:solidFill>
                <a:hlinkClick r:id="rId13"/>
              </a:rPr>
              <a:t>www.</a:t>
            </a:r>
            <a:r>
              <a:rPr lang="en-US" dirty="0">
                <a:solidFill>
                  <a:srgbClr val="FFFFFF"/>
                </a:solidFill>
                <a:hlinkClick r:id="rId13"/>
              </a:rPr>
              <a:t>electron.atom.io</a:t>
            </a:r>
            <a:endParaRPr lang="en-US" dirty="0">
              <a:solidFill>
                <a:srgbClr val="FFFFFF"/>
              </a:solidFill>
            </a:endParaRP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sz="2000" dirty="0">
                <a:solidFill>
                  <a:srgbClr val="FFFFFF"/>
                </a:solidFill>
              </a:rPr>
              <a:t>VS Code Tips and Tricks</a:t>
            </a:r>
            <a:r>
              <a:rPr lang="en-US" dirty="0">
                <a:solidFill>
                  <a:srgbClr val="FFFFFF"/>
                </a:solidFill>
              </a:rPr>
              <a:t/>
            </a:r>
            <a:br>
              <a:rPr lang="en-US" dirty="0">
                <a:solidFill>
                  <a:srgbClr val="FFFFFF"/>
                </a:solidFill>
              </a:rPr>
            </a:br>
            <a:r>
              <a:rPr lang="en-US" dirty="0">
                <a:solidFill>
                  <a:srgbClr val="FFFFFF"/>
                </a:solidFill>
                <a:hlinkClick r:id="rId14"/>
              </a:rPr>
              <a:t>https://github.com/Microsoft/vscode-tips-and-trick</a:t>
            </a:r>
            <a:endParaRPr lang="en-US" dirty="0">
              <a:solidFill>
                <a:srgbClr val="FFFFFF"/>
              </a:solidFill>
            </a:endParaRPr>
          </a:p>
          <a:p>
            <a:endParaRPr lang="en-US" dirty="0">
              <a:solidFill>
                <a:srgbClr val="FFFFFF"/>
              </a:solidFill>
            </a:endParaRPr>
          </a:p>
        </p:txBody>
      </p:sp>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1306" y="820651"/>
            <a:ext cx="3504703" cy="3504703"/>
          </a:xfrm>
          <a:prstGeom prst="rect">
            <a:avLst/>
          </a:prstGeom>
        </p:spPr>
      </p:pic>
    </p:spTree>
    <p:extLst>
      <p:ext uri="{BB962C8B-B14F-4D97-AF65-F5344CB8AC3E}">
        <p14:creationId xmlns:p14="http://schemas.microsoft.com/office/powerpoint/2010/main" val="2571171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p:tgtEl>
                                          <p:spTgt spid="15"/>
                                        </p:tgtEl>
                                        <p:attrNameLst>
                                          <p:attrName>ppt_x</p:attrName>
                                        </p:attrNameLst>
                                      </p:cBhvr>
                                      <p:tavLst>
                                        <p:tav tm="0">
                                          <p:val>
                                            <p:strVal val="#ppt_x-#ppt_w*1.125000"/>
                                          </p:val>
                                        </p:tav>
                                        <p:tav tm="100000">
                                          <p:val>
                                            <p:strVal val="#ppt_x"/>
                                          </p:val>
                                        </p:tav>
                                      </p:tavLst>
                                    </p:anim>
                                    <p:animEffect transition="in" filter="wipe(right)">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a:spLocks noGrp="1"/>
          </p:cNvSpPr>
          <p:nvPr>
            <p:ph type="title"/>
          </p:nvPr>
        </p:nvSpPr>
        <p:spPr>
          <a:xfrm>
            <a:off x="0" y="392781"/>
            <a:ext cx="12436475" cy="635428"/>
          </a:xfrm>
          <a:noFill/>
        </p:spPr>
        <p:txBody>
          <a:bodyPr/>
          <a:lstStyle/>
          <a:p>
            <a:pPr algn="ctr"/>
            <a:r>
              <a:rPr lang="en-US" sz="3600" dirty="0" smtClean="0">
                <a:solidFill>
                  <a:schemeClr val="bg1"/>
                </a:solidFill>
                <a:latin typeface="+mn-lt"/>
              </a:rPr>
              <a:t>You will leave here knowing</a:t>
            </a:r>
            <a:r>
              <a:rPr lang="is-IS" sz="3600" dirty="0" smtClean="0">
                <a:solidFill>
                  <a:schemeClr val="bg1"/>
                </a:solidFill>
                <a:latin typeface="+mn-lt"/>
              </a:rPr>
              <a:t>…</a:t>
            </a:r>
            <a:endParaRPr lang="en-US" sz="3200" dirty="0">
              <a:solidFill>
                <a:schemeClr val="bg1"/>
              </a:solidFill>
              <a:latin typeface="+mn-lt"/>
            </a:endParaRPr>
          </a:p>
        </p:txBody>
      </p:sp>
      <p:grpSp>
        <p:nvGrpSpPr>
          <p:cNvPr id="4" name="Group 3"/>
          <p:cNvGrpSpPr/>
          <p:nvPr/>
        </p:nvGrpSpPr>
        <p:grpSpPr>
          <a:xfrm>
            <a:off x="1514397" y="1708419"/>
            <a:ext cx="13272792" cy="641259"/>
            <a:chOff x="952500" y="1211263"/>
            <a:chExt cx="13274675" cy="641350"/>
          </a:xfrm>
        </p:grpSpPr>
        <p:grpSp>
          <p:nvGrpSpPr>
            <p:cNvPr id="5" name="Group 4"/>
            <p:cNvGrpSpPr>
              <a:grpSpLocks noChangeAspect="1"/>
            </p:cNvGrpSpPr>
            <p:nvPr/>
          </p:nvGrpSpPr>
          <p:grpSpPr bwMode="auto">
            <a:xfrm>
              <a:off x="952500" y="1211263"/>
              <a:ext cx="13274675" cy="641350"/>
              <a:chOff x="-264" y="2001"/>
              <a:chExt cx="8362" cy="404"/>
            </a:xfrm>
          </p:grpSpPr>
          <p:sp>
            <p:nvSpPr>
              <p:cNvPr id="7"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F0A9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sp>
          <p:nvSpPr>
            <p:cNvPr id="6" name="Rectangle 5"/>
            <p:cNvSpPr/>
            <p:nvPr/>
          </p:nvSpPr>
          <p:spPr>
            <a:xfrm>
              <a:off x="1493838" y="1347272"/>
              <a:ext cx="10668000" cy="424792"/>
            </a:xfrm>
            <a:prstGeom prst="rect">
              <a:avLst/>
            </a:prstGeom>
          </p:spPr>
          <p:txBody>
            <a:bodyPr wrap="square">
              <a:spAutoFit/>
            </a:bodyPr>
            <a:lstStyle/>
            <a:p>
              <a:pPr>
                <a:lnSpc>
                  <a:spcPct val="90000"/>
                </a:lnSpc>
                <a:spcBef>
                  <a:spcPts val="2400"/>
                </a:spcBef>
                <a:buSzPct val="90000"/>
              </a:pPr>
              <a:r>
                <a:rPr lang="en-US" sz="2400" dirty="0" smtClean="0">
                  <a:solidFill>
                    <a:srgbClr val="635D59"/>
                  </a:solidFill>
                </a:rPr>
                <a:t>The story behind VS Code</a:t>
              </a:r>
              <a:endParaRPr lang="en-US" sz="2400" dirty="0">
                <a:solidFill>
                  <a:srgbClr val="635D59"/>
                </a:solidFill>
              </a:endParaRPr>
            </a:p>
          </p:txBody>
        </p:sp>
      </p:grpSp>
      <p:grpSp>
        <p:nvGrpSpPr>
          <p:cNvPr id="10" name="Group 9"/>
          <p:cNvGrpSpPr/>
          <p:nvPr/>
        </p:nvGrpSpPr>
        <p:grpSpPr>
          <a:xfrm>
            <a:off x="1514397" y="2453954"/>
            <a:ext cx="13272792" cy="641259"/>
            <a:chOff x="952500" y="1922547"/>
            <a:chExt cx="13274675" cy="641350"/>
          </a:xfrm>
        </p:grpSpPr>
        <p:grpSp>
          <p:nvGrpSpPr>
            <p:cNvPr id="11" name="Group 4"/>
            <p:cNvGrpSpPr>
              <a:grpSpLocks noChangeAspect="1"/>
            </p:cNvGrpSpPr>
            <p:nvPr/>
          </p:nvGrpSpPr>
          <p:grpSpPr bwMode="auto">
            <a:xfrm>
              <a:off x="952500" y="1922547"/>
              <a:ext cx="13274675" cy="641350"/>
              <a:chOff x="-264" y="2001"/>
              <a:chExt cx="8362" cy="404"/>
            </a:xfrm>
          </p:grpSpPr>
          <p:sp>
            <p:nvSpPr>
              <p:cNvPr id="13"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F0A9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sp>
          <p:nvSpPr>
            <p:cNvPr id="12" name="Rectangle 11"/>
            <p:cNvSpPr/>
            <p:nvPr/>
          </p:nvSpPr>
          <p:spPr>
            <a:xfrm>
              <a:off x="1570036" y="2058556"/>
              <a:ext cx="4070089" cy="424792"/>
            </a:xfrm>
            <a:prstGeom prst="rect">
              <a:avLst/>
            </a:prstGeom>
          </p:spPr>
          <p:txBody>
            <a:bodyPr wrap="none">
              <a:spAutoFit/>
            </a:bodyPr>
            <a:lstStyle/>
            <a:p>
              <a:pPr>
                <a:lnSpc>
                  <a:spcPct val="90000"/>
                </a:lnSpc>
                <a:spcBef>
                  <a:spcPts val="2400"/>
                </a:spcBef>
                <a:buSzPct val="90000"/>
              </a:pPr>
              <a:r>
                <a:rPr lang="en-US" sz="2400" dirty="0" smtClean="0">
                  <a:solidFill>
                    <a:srgbClr val="635D59"/>
                  </a:solidFill>
                </a:rPr>
                <a:t>Debugging </a:t>
              </a:r>
              <a:r>
                <a:rPr lang="en-US" sz="2400" dirty="0" err="1" smtClean="0">
                  <a:solidFill>
                    <a:srgbClr val="635D59"/>
                  </a:solidFill>
                </a:rPr>
                <a:t>node.js</a:t>
              </a:r>
              <a:r>
                <a:rPr lang="en-US" sz="2400" dirty="0" smtClean="0">
                  <a:solidFill>
                    <a:srgbClr val="635D59"/>
                  </a:solidFill>
                </a:rPr>
                <a:t> applications</a:t>
              </a:r>
              <a:endParaRPr lang="en-US" sz="2400" dirty="0">
                <a:solidFill>
                  <a:srgbClr val="635D59"/>
                </a:solidFill>
              </a:endParaRPr>
            </a:p>
          </p:txBody>
        </p:sp>
      </p:grpSp>
      <p:grpSp>
        <p:nvGrpSpPr>
          <p:cNvPr id="17" name="Group 16"/>
          <p:cNvGrpSpPr/>
          <p:nvPr/>
        </p:nvGrpSpPr>
        <p:grpSpPr>
          <a:xfrm>
            <a:off x="1514397" y="3214185"/>
            <a:ext cx="13272792" cy="641259"/>
            <a:chOff x="952500" y="2633831"/>
            <a:chExt cx="13274675" cy="641350"/>
          </a:xfrm>
        </p:grpSpPr>
        <p:grpSp>
          <p:nvGrpSpPr>
            <p:cNvPr id="18" name="Group 4"/>
            <p:cNvGrpSpPr>
              <a:grpSpLocks noChangeAspect="1"/>
            </p:cNvGrpSpPr>
            <p:nvPr/>
          </p:nvGrpSpPr>
          <p:grpSpPr bwMode="auto">
            <a:xfrm>
              <a:off x="952500" y="2633831"/>
              <a:ext cx="13274675" cy="641350"/>
              <a:chOff x="-264" y="2001"/>
              <a:chExt cx="8362" cy="404"/>
            </a:xfrm>
          </p:grpSpPr>
          <p:sp>
            <p:nvSpPr>
              <p:cNvPr id="20"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1"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2"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F0A9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sp>
          <p:nvSpPr>
            <p:cNvPr id="19" name="Rectangle 18"/>
            <p:cNvSpPr/>
            <p:nvPr/>
          </p:nvSpPr>
          <p:spPr>
            <a:xfrm>
              <a:off x="1570036" y="2769840"/>
              <a:ext cx="10591801" cy="424792"/>
            </a:xfrm>
            <a:prstGeom prst="rect">
              <a:avLst/>
            </a:prstGeom>
          </p:spPr>
          <p:txBody>
            <a:bodyPr wrap="square">
              <a:spAutoFit/>
            </a:bodyPr>
            <a:lstStyle/>
            <a:p>
              <a:pPr>
                <a:lnSpc>
                  <a:spcPct val="90000"/>
                </a:lnSpc>
                <a:spcBef>
                  <a:spcPts val="2400"/>
                </a:spcBef>
                <a:buSzPct val="90000"/>
              </a:pPr>
              <a:r>
                <a:rPr lang="en-US" sz="2400" dirty="0" smtClean="0">
                  <a:solidFill>
                    <a:srgbClr val="635D59"/>
                  </a:solidFill>
                </a:rPr>
                <a:t>Develop, debug, test, publish an extension</a:t>
              </a:r>
              <a:endParaRPr lang="en-US" sz="2400" dirty="0">
                <a:solidFill>
                  <a:srgbClr val="635D59"/>
                </a:solidFill>
              </a:endParaRPr>
            </a:p>
          </p:txBody>
        </p:sp>
      </p:grpSp>
      <p:grpSp>
        <p:nvGrpSpPr>
          <p:cNvPr id="23" name="Group 22"/>
          <p:cNvGrpSpPr/>
          <p:nvPr/>
        </p:nvGrpSpPr>
        <p:grpSpPr>
          <a:xfrm>
            <a:off x="1514397" y="3970269"/>
            <a:ext cx="13272792" cy="641259"/>
            <a:chOff x="952500" y="3345115"/>
            <a:chExt cx="13274675" cy="641350"/>
          </a:xfrm>
        </p:grpSpPr>
        <p:grpSp>
          <p:nvGrpSpPr>
            <p:cNvPr id="24" name="Group 4"/>
            <p:cNvGrpSpPr>
              <a:grpSpLocks noChangeAspect="1"/>
            </p:cNvGrpSpPr>
            <p:nvPr/>
          </p:nvGrpSpPr>
          <p:grpSpPr bwMode="auto">
            <a:xfrm>
              <a:off x="952500" y="3345115"/>
              <a:ext cx="13274675" cy="641350"/>
              <a:chOff x="-264" y="2001"/>
              <a:chExt cx="8362" cy="404"/>
            </a:xfrm>
          </p:grpSpPr>
          <p:sp>
            <p:nvSpPr>
              <p:cNvPr id="26" name="AutoShape 3"/>
              <p:cNvSpPr>
                <a:spLocks noChangeAspect="1" noChangeArrowheads="1" noTextEdit="1"/>
              </p:cNvSpPr>
              <p:nvPr/>
            </p:nvSpPr>
            <p:spPr bwMode="auto">
              <a:xfrm>
                <a:off x="-264" y="2001"/>
                <a:ext cx="836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 name="Freeform 5"/>
              <p:cNvSpPr>
                <a:spLocks/>
              </p:cNvSpPr>
              <p:nvPr/>
            </p:nvSpPr>
            <p:spPr bwMode="auto">
              <a:xfrm>
                <a:off x="-124" y="2001"/>
                <a:ext cx="8220" cy="404"/>
              </a:xfrm>
              <a:custGeom>
                <a:avLst/>
                <a:gdLst>
                  <a:gd name="T0" fmla="*/ 175 w 8220"/>
                  <a:gd name="T1" fmla="*/ 0 h 404"/>
                  <a:gd name="T2" fmla="*/ 8220 w 8220"/>
                  <a:gd name="T3" fmla="*/ 0 h 404"/>
                  <a:gd name="T4" fmla="*/ 8220 w 8220"/>
                  <a:gd name="T5" fmla="*/ 404 h 404"/>
                  <a:gd name="T6" fmla="*/ 0 w 8220"/>
                  <a:gd name="T7" fmla="*/ 404 h 404"/>
                  <a:gd name="T8" fmla="*/ 175 w 8220"/>
                  <a:gd name="T9" fmla="*/ 0 h 404"/>
                  <a:gd name="T10" fmla="*/ 175 w 8220"/>
                  <a:gd name="T11" fmla="*/ 0 h 404"/>
                  <a:gd name="T12" fmla="*/ 175 w 8220"/>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220" h="404">
                    <a:moveTo>
                      <a:pt x="175" y="0"/>
                    </a:moveTo>
                    <a:lnTo>
                      <a:pt x="8220" y="0"/>
                    </a:lnTo>
                    <a:lnTo>
                      <a:pt x="8220" y="404"/>
                    </a:lnTo>
                    <a:lnTo>
                      <a:pt x="0" y="404"/>
                    </a:lnTo>
                    <a:lnTo>
                      <a:pt x="175" y="0"/>
                    </a:lnTo>
                    <a:lnTo>
                      <a:pt x="175" y="0"/>
                    </a:lnTo>
                    <a:lnTo>
                      <a:pt x="1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 name="Freeform 6"/>
              <p:cNvSpPr>
                <a:spLocks/>
              </p:cNvSpPr>
              <p:nvPr/>
            </p:nvSpPr>
            <p:spPr bwMode="auto">
              <a:xfrm>
                <a:off x="-264" y="2001"/>
                <a:ext cx="319" cy="404"/>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F0A9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sp>
          <p:nvSpPr>
            <p:cNvPr id="25" name="Rectangle 24"/>
            <p:cNvSpPr/>
            <p:nvPr/>
          </p:nvSpPr>
          <p:spPr>
            <a:xfrm>
              <a:off x="1570036" y="3481124"/>
              <a:ext cx="1731041" cy="424792"/>
            </a:xfrm>
            <a:prstGeom prst="rect">
              <a:avLst/>
            </a:prstGeom>
          </p:spPr>
          <p:txBody>
            <a:bodyPr wrap="none">
              <a:spAutoFit/>
            </a:bodyPr>
            <a:lstStyle/>
            <a:p>
              <a:pPr>
                <a:lnSpc>
                  <a:spcPct val="90000"/>
                </a:lnSpc>
                <a:spcBef>
                  <a:spcPts val="2400"/>
                </a:spcBef>
                <a:buSzPct val="90000"/>
              </a:pPr>
              <a:r>
                <a:rPr lang="en-US" sz="2400" dirty="0" smtClean="0">
                  <a:solidFill>
                    <a:srgbClr val="635D59"/>
                  </a:solidFill>
                </a:rPr>
                <a:t>Tips n’ tricks</a:t>
              </a:r>
              <a:endParaRPr lang="en-US" sz="2400" dirty="0">
                <a:solidFill>
                  <a:srgbClr val="635D59"/>
                </a:solidFill>
              </a:endParaRPr>
            </a:p>
          </p:txBody>
        </p:sp>
      </p:grpSp>
      <p:sp>
        <p:nvSpPr>
          <p:cNvPr id="29" name="Title 1"/>
          <p:cNvSpPr txBox="1">
            <a:spLocks/>
          </p:cNvSpPr>
          <p:nvPr/>
        </p:nvSpPr>
        <p:spPr>
          <a:xfrm>
            <a:off x="377039" y="2416292"/>
            <a:ext cx="970706" cy="859949"/>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04" normalizeH="0" baseline="0" noProof="0" dirty="0">
                <a:ln w="3175">
                  <a:noFill/>
                </a:ln>
                <a:effectLst/>
                <a:uLnTx/>
                <a:uFillTx/>
                <a:latin typeface="+mj-lt"/>
                <a:ea typeface="+mn-ea"/>
                <a:cs typeface="Segoe UI" pitchFamily="34" charset="0"/>
              </a:rPr>
              <a:t>02</a:t>
            </a:r>
          </a:p>
        </p:txBody>
      </p:sp>
      <p:sp>
        <p:nvSpPr>
          <p:cNvPr id="30" name="Title 1"/>
          <p:cNvSpPr txBox="1">
            <a:spLocks/>
          </p:cNvSpPr>
          <p:nvPr/>
        </p:nvSpPr>
        <p:spPr>
          <a:xfrm>
            <a:off x="377039" y="1679465"/>
            <a:ext cx="970706" cy="859949"/>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04" normalizeH="0" baseline="0" noProof="0" dirty="0">
                <a:ln w="3175">
                  <a:noFill/>
                </a:ln>
                <a:effectLst/>
                <a:uLnTx/>
                <a:uFillTx/>
                <a:latin typeface="+mj-lt"/>
                <a:ea typeface="+mn-ea"/>
                <a:cs typeface="Segoe UI" pitchFamily="34" charset="0"/>
              </a:rPr>
              <a:t>01</a:t>
            </a:r>
          </a:p>
        </p:txBody>
      </p:sp>
      <p:sp>
        <p:nvSpPr>
          <p:cNvPr id="31" name="Title 1"/>
          <p:cNvSpPr txBox="1">
            <a:spLocks/>
          </p:cNvSpPr>
          <p:nvPr/>
        </p:nvSpPr>
        <p:spPr>
          <a:xfrm>
            <a:off x="381176" y="3137222"/>
            <a:ext cx="970706" cy="859949"/>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04" normalizeH="0" baseline="0" noProof="0" dirty="0">
                <a:ln w="3175">
                  <a:noFill/>
                </a:ln>
                <a:effectLst/>
                <a:uLnTx/>
                <a:uFillTx/>
                <a:latin typeface="+mj-lt"/>
                <a:ea typeface="+mn-ea"/>
                <a:cs typeface="Segoe UI" pitchFamily="34" charset="0"/>
              </a:rPr>
              <a:t>03</a:t>
            </a:r>
          </a:p>
        </p:txBody>
      </p:sp>
      <p:sp>
        <p:nvSpPr>
          <p:cNvPr id="32" name="Title 1"/>
          <p:cNvSpPr txBox="1">
            <a:spLocks/>
          </p:cNvSpPr>
          <p:nvPr/>
        </p:nvSpPr>
        <p:spPr>
          <a:xfrm>
            <a:off x="377039" y="3893306"/>
            <a:ext cx="970706" cy="859949"/>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04" normalizeH="0" baseline="0" noProof="0" dirty="0">
                <a:ln w="3175">
                  <a:noFill/>
                </a:ln>
                <a:effectLst/>
                <a:uLnTx/>
                <a:uFillTx/>
                <a:latin typeface="+mj-lt"/>
                <a:ea typeface="+mn-ea"/>
                <a:cs typeface="Segoe UI" pitchFamily="34" charset="0"/>
              </a:rPr>
              <a:t>04</a:t>
            </a:r>
          </a:p>
        </p:txBody>
      </p:sp>
    </p:spTree>
    <p:extLst>
      <p:ext uri="{BB962C8B-B14F-4D97-AF65-F5344CB8AC3E}">
        <p14:creationId xmlns:p14="http://schemas.microsoft.com/office/powerpoint/2010/main" val="309151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250"/>
                                  </p:stCondLst>
                                  <p:childTnLst>
                                    <p:animMotion origin="layout" path="M 0.01519 0.00045 L 1.51902E-6 9.8956E-7 " pathEditMode="relative" rAng="0" ptsTypes="AA">
                                      <p:cBhvr>
                                        <p:cTn id="9" dur="500" fill="hold"/>
                                        <p:tgtEl>
                                          <p:spTgt spid="4"/>
                                        </p:tgtEl>
                                        <p:attrNameLst>
                                          <p:attrName>ppt_x</p:attrName>
                                          <p:attrName>ppt_y</p:attrName>
                                        </p:attrNameLst>
                                      </p:cBhvr>
                                      <p:rCtr x="-76600" y="-2300"/>
                                    </p:animMotion>
                                  </p:childTnLst>
                                </p:cTn>
                              </p:par>
                              <p:par>
                                <p:cTn id="10" presetID="10" presetClass="entr" presetSubtype="0" fill="hold" nodeType="withEffect">
                                  <p:stCondLst>
                                    <p:cond delay="7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750"/>
                                  </p:stCondLst>
                                  <p:childTnLst>
                                    <p:animMotion origin="layout" path="M 0.01519 0.00046 L 1.51902E-6 -1.72946E-6 " pathEditMode="relative" rAng="0" ptsTypes="AA">
                                      <p:cBhvr>
                                        <p:cTn id="14" dur="500" fill="hold"/>
                                        <p:tgtEl>
                                          <p:spTgt spid="10"/>
                                        </p:tgtEl>
                                        <p:attrNameLst>
                                          <p:attrName>ppt_x</p:attrName>
                                          <p:attrName>ppt_y</p:attrName>
                                        </p:attrNameLst>
                                      </p:cBhvr>
                                      <p:rCtr x="-76600" y="-2300"/>
                                    </p:animMotion>
                                  </p:childTnLst>
                                </p:cTn>
                              </p:par>
                              <p:par>
                                <p:cTn id="15" presetID="10" presetClass="entr" presetSubtype="0" fill="hold" nodeType="withEffect">
                                  <p:stCondLst>
                                    <p:cond delay="12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1250"/>
                                  </p:stCondLst>
                                  <p:childTnLst>
                                    <p:animMotion origin="layout" path="M 0.01519 0.00045 L 1.51902E-6 2.88243E-6 " pathEditMode="relative" rAng="0" ptsTypes="AA">
                                      <p:cBhvr>
                                        <p:cTn id="19" dur="500" fill="hold"/>
                                        <p:tgtEl>
                                          <p:spTgt spid="17"/>
                                        </p:tgtEl>
                                        <p:attrNameLst>
                                          <p:attrName>ppt_x</p:attrName>
                                          <p:attrName>ppt_y</p:attrName>
                                        </p:attrNameLst>
                                      </p:cBhvr>
                                      <p:rCtr x="-76600" y="-2300"/>
                                    </p:animMotion>
                                  </p:childTnLst>
                                </p:cTn>
                              </p:par>
                              <p:par>
                                <p:cTn id="20" presetID="10" presetClass="entr" presetSubtype="0" fill="hold" nodeType="withEffect">
                                  <p:stCondLst>
                                    <p:cond delay="17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nodeType="withEffect">
                                  <p:stCondLst>
                                    <p:cond delay="1750"/>
                                  </p:stCondLst>
                                  <p:childTnLst>
                                    <p:animMotion origin="layout" path="M 0.01519 0.00046 L 1.51902E-6 -1.61598E-6 " pathEditMode="relative" rAng="0" ptsTypes="AA">
                                      <p:cBhvr>
                                        <p:cTn id="24" dur="500" fill="hold"/>
                                        <p:tgtEl>
                                          <p:spTgt spid="23"/>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p:cNvPicPr>
            <a:picLocks noChangeAspect="1"/>
          </p:cNvPicPr>
          <p:nvPr/>
        </p:nvPicPr>
        <p:blipFill rotWithShape="1">
          <a:blip r:embed="rId3">
            <a:extLst>
              <a:ext uri="{28A0092B-C50C-407E-A947-70E740481C1C}">
                <a14:useLocalDpi xmlns:a14="http://schemas.microsoft.com/office/drawing/2010/main" val="0"/>
              </a:ext>
            </a:extLst>
          </a:blip>
          <a:srcRect l="3206" t="782" r="4143"/>
          <a:stretch/>
        </p:blipFill>
        <p:spPr>
          <a:xfrm>
            <a:off x="1069665" y="112886"/>
            <a:ext cx="10405156" cy="9136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688423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code.visualstudio.com/images/unity_wo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69665" y="616942"/>
            <a:ext cx="10117124" cy="58119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221793" y="2384922"/>
            <a:ext cx="7920880" cy="2156457"/>
            <a:chOff x="2221793" y="2384922"/>
            <a:chExt cx="7920880" cy="2156457"/>
          </a:xfrm>
        </p:grpSpPr>
        <p:pic>
          <p:nvPicPr>
            <p:cNvPr id="2060" name="Picture 12" descr="https://upload.wikimedia.org/wikipedia/commons/thumb/c/c7/Windows_logo_-_2012.png/1094px-Windows_logo_-_2012.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38118" y="2384922"/>
              <a:ext cx="1836204" cy="20124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blog.liquidsky.tv/wp-content/uploads/2016/07/tux2.png"/>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8212663" y="2409493"/>
              <a:ext cx="1930010" cy="213188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vignette2.wikia.nocookie.net/respawnables/images/2/2f/Apple-logo-white-md.png/revision/latest?cb=20160224124036"/>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a:stretch/>
          </p:blipFill>
          <p:spPr bwMode="auto">
            <a:xfrm>
              <a:off x="2221793" y="2395728"/>
              <a:ext cx="1536192" cy="1883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6984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766409" y="0"/>
            <a:ext cx="4706072" cy="6994525"/>
            <a:chOff x="8198457" y="0"/>
            <a:chExt cx="4274024" cy="6994525"/>
          </a:xfrm>
        </p:grpSpPr>
        <p:sp>
          <p:nvSpPr>
            <p:cNvPr id="135" name="Rectangle 134"/>
            <p:cNvSpPr/>
            <p:nvPr/>
          </p:nvSpPr>
          <p:spPr bwMode="auto">
            <a:xfrm flipH="1">
              <a:off x="8198457" y="0"/>
              <a:ext cx="4274024" cy="6994525"/>
            </a:xfrm>
            <a:prstGeom prst="rect">
              <a:avLst/>
            </a:prstGeom>
            <a:solidFill>
              <a:srgbClr val="FFA12F"/>
            </a:solidFill>
            <a:ln w="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305" y="1836447"/>
              <a:ext cx="2952328" cy="2952328"/>
            </a:xfrm>
            <a:prstGeom prst="rect">
              <a:avLst/>
            </a:prstGeom>
            <a:solidFill>
              <a:srgbClr val="FFA12F"/>
            </a:solidFill>
          </p:spPr>
        </p:pic>
      </p:grpSp>
      <p:sp>
        <p:nvSpPr>
          <p:cNvPr id="4" name="Title 3"/>
          <p:cNvSpPr>
            <a:spLocks noGrp="1"/>
          </p:cNvSpPr>
          <p:nvPr>
            <p:ph type="title"/>
          </p:nvPr>
        </p:nvSpPr>
        <p:spPr>
          <a:xfrm>
            <a:off x="0" y="392780"/>
            <a:ext cx="7766409" cy="728217"/>
          </a:xfrm>
          <a:noFill/>
        </p:spPr>
        <p:txBody>
          <a:bodyPr/>
          <a:lstStyle/>
          <a:p>
            <a:pPr algn="ctr"/>
            <a:r>
              <a:rPr lang="en-US" sz="3600" dirty="0">
                <a:solidFill>
                  <a:schemeClr val="bg1"/>
                </a:solidFill>
                <a:latin typeface="+mn-lt"/>
              </a:rPr>
              <a:t>Developed in the Open</a:t>
            </a:r>
          </a:p>
        </p:txBody>
      </p:sp>
      <p:sp>
        <p:nvSpPr>
          <p:cNvPr id="7" name="Rectangle 6"/>
          <p:cNvSpPr/>
          <p:nvPr/>
        </p:nvSpPr>
        <p:spPr>
          <a:xfrm>
            <a:off x="673621" y="1419785"/>
            <a:ext cx="6552728" cy="5509200"/>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rPr>
              <a:t>Microsoft </a:t>
            </a:r>
            <a:r>
              <a:rPr lang="en-US" sz="2400" dirty="0">
                <a:solidFill>
                  <a:srgbClr val="FF0000"/>
                </a:solidFill>
              </a:rPr>
              <a:t>❤</a:t>
            </a:r>
            <a:r>
              <a:rPr lang="en-US" sz="2400" dirty="0">
                <a:solidFill>
                  <a:schemeClr val="bg1"/>
                </a:solidFill>
              </a:rPr>
              <a:t> Open Source</a:t>
            </a:r>
          </a:p>
          <a:p>
            <a:pPr marL="809271" lvl="1" indent="-342900">
              <a:buFont typeface="Arial" panose="020B0604020202020204" pitchFamily="34" charset="0"/>
              <a:buChar char="•"/>
            </a:pPr>
            <a:r>
              <a:rPr lang="en-US" sz="2000" dirty="0">
                <a:solidFill>
                  <a:schemeClr val="bg1"/>
                </a:solidFill>
                <a:hlinkClick r:id="rId4"/>
              </a:rPr>
              <a:t>https://octoverse.github.com/</a:t>
            </a:r>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Open Source</a:t>
            </a:r>
          </a:p>
          <a:p>
            <a:pPr marL="809271" lvl="1" indent="-342900">
              <a:buFont typeface="Arial" panose="020B0604020202020204" pitchFamily="34" charset="0"/>
              <a:buChar char="•"/>
            </a:pPr>
            <a:r>
              <a:rPr lang="en-US" sz="2000" dirty="0">
                <a:solidFill>
                  <a:schemeClr val="bg1"/>
                </a:solidFill>
                <a:hlinkClick r:id="rId5"/>
              </a:rPr>
              <a:t>https://github.com/Microsoft/vscode/</a:t>
            </a:r>
            <a:endParaRPr lang="en-US" sz="2000" dirty="0">
              <a:solidFill>
                <a:schemeClr val="bg1"/>
              </a:solidFill>
            </a:endParaRPr>
          </a:p>
          <a:p>
            <a:pPr marL="809271" lvl="1" indent="-342900">
              <a:buFont typeface="Arial" panose="020B0604020202020204" pitchFamily="34" charset="0"/>
              <a:buChar char="•"/>
            </a:pPr>
            <a:r>
              <a:rPr lang="en-US" sz="2000" dirty="0">
                <a:solidFill>
                  <a:schemeClr val="bg1"/>
                </a:solidFill>
              </a:rPr>
              <a:t>Open to community contributions</a:t>
            </a:r>
          </a:p>
          <a:p>
            <a:pPr lvl="1"/>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Community Driven</a:t>
            </a:r>
          </a:p>
          <a:p>
            <a:pPr marL="809271" lvl="1" indent="-342900">
              <a:buFont typeface="Arial" panose="020B0604020202020204" pitchFamily="34" charset="0"/>
              <a:buChar char="•"/>
            </a:pPr>
            <a:r>
              <a:rPr lang="en-US" sz="2000" dirty="0">
                <a:solidFill>
                  <a:schemeClr val="bg1"/>
                </a:solidFill>
              </a:rPr>
              <a:t>Open process: roadmap, design docs, etc</a:t>
            </a:r>
            <a:endParaRPr lang="en-US" sz="2000" dirty="0">
              <a:solidFill>
                <a:schemeClr val="bg1"/>
              </a:solidFill>
              <a:hlinkClick r:id="rId6"/>
            </a:endParaRPr>
          </a:p>
          <a:p>
            <a:pPr marL="809271" lvl="1" indent="-342900">
              <a:buFont typeface="Arial" panose="020B0604020202020204" pitchFamily="34" charset="0"/>
              <a:buChar char="•"/>
            </a:pPr>
            <a:r>
              <a:rPr lang="en-US" sz="2000" dirty="0">
                <a:solidFill>
                  <a:schemeClr val="bg1"/>
                </a:solidFill>
                <a:hlinkClick r:id="rId6"/>
              </a:rPr>
              <a:t>Monthly Iteration Plans</a:t>
            </a:r>
            <a:endParaRPr lang="en-US" sz="2000" dirty="0">
              <a:solidFill>
                <a:schemeClr val="bg1"/>
              </a:solidFill>
            </a:endParaRPr>
          </a:p>
          <a:p>
            <a:pPr lvl="1"/>
            <a:endParaRPr lang="en-US" sz="2000" dirty="0">
              <a:solidFill>
                <a:schemeClr val="bg1"/>
              </a:solidFill>
            </a:endParaRPr>
          </a:p>
          <a:p>
            <a:pPr marL="342900" indent="-342900">
              <a:buFont typeface="Arial" panose="020B0604020202020204" pitchFamily="34" charset="0"/>
              <a:buChar char="•"/>
            </a:pPr>
            <a:r>
              <a:rPr lang="en-US" sz="2400" dirty="0">
                <a:solidFill>
                  <a:schemeClr val="bg1"/>
                </a:solidFill>
              </a:rPr>
              <a:t>Download</a:t>
            </a:r>
          </a:p>
          <a:p>
            <a:pPr marL="752121" lvl="1" indent="-285750">
              <a:buFont typeface="Arial" panose="020B0604020202020204" pitchFamily="34" charset="0"/>
              <a:buChar char="•"/>
            </a:pPr>
            <a:r>
              <a:rPr lang="en-US" sz="2000" dirty="0">
                <a:solidFill>
                  <a:schemeClr val="bg1"/>
                </a:solidFill>
              </a:rPr>
              <a:t>Release: </a:t>
            </a:r>
            <a:r>
              <a:rPr lang="en-US" sz="2000" dirty="0">
                <a:solidFill>
                  <a:schemeClr val="bg1"/>
                </a:solidFill>
                <a:hlinkClick r:id="rId7"/>
              </a:rPr>
              <a:t>https://code.visualstudio.com/download</a:t>
            </a:r>
            <a:endParaRPr lang="en-US" sz="2400" dirty="0">
              <a:solidFill>
                <a:schemeClr val="bg1"/>
              </a:solidFill>
            </a:endParaRPr>
          </a:p>
          <a:p>
            <a:pPr marL="752121" lvl="1" indent="-285750">
              <a:buFont typeface="Arial" panose="020B0604020202020204" pitchFamily="34" charset="0"/>
              <a:buChar char="•"/>
            </a:pPr>
            <a:r>
              <a:rPr lang="en-US" sz="2000" dirty="0">
                <a:solidFill>
                  <a:schemeClr val="bg1"/>
                </a:solidFill>
              </a:rPr>
              <a:t>Insiders: </a:t>
            </a:r>
            <a:r>
              <a:rPr lang="en-US" sz="2000" dirty="0">
                <a:solidFill>
                  <a:schemeClr val="bg1"/>
                </a:solidFill>
                <a:hlinkClick r:id="rId8"/>
              </a:rPr>
              <a:t>https://code.visualstudio.com/insiders</a:t>
            </a:r>
            <a:r>
              <a:rPr lang="en-US" sz="2400" dirty="0">
                <a:solidFill>
                  <a:schemeClr val="bg1"/>
                </a:solidFill>
              </a:rPr>
              <a:t/>
            </a:r>
            <a:br>
              <a:rPr lang="en-US" sz="2400" dirty="0">
                <a:solidFill>
                  <a:schemeClr val="bg1"/>
                </a:solidFill>
              </a:rPr>
            </a:b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1418104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omputerworld.ch/typo3temp/pics/bd7263b3da.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81633" y="904974"/>
            <a:ext cx="4860540" cy="5120741"/>
          </a:xfrm>
          <a:prstGeom prst="rect">
            <a:avLst/>
          </a:prstGeom>
          <a:ln>
            <a:noFill/>
          </a:ln>
          <a:effectLst>
            <a:outerShdw blurRad="190500" algn="tl" rotWithShape="0">
              <a:srgbClr val="000000">
                <a:alpha val="70000"/>
              </a:srgbClr>
            </a:outerShdw>
          </a:effectLst>
          <a:extLst/>
        </p:spPr>
      </p:pic>
      <mc:AlternateContent xmlns:mc="http://schemas.openxmlformats.org/markup-compatibility/2006" xmlns:p14="http://schemas.microsoft.com/office/powerpoint/2010/main">
        <mc:Choice Requires="p14">
          <p:contentPart p14:bwMode="auto" r:id="rId4">
            <p14:nvContentPartPr>
              <p14:cNvPr id="1224" name="Ink 1223"/>
              <p14:cNvContentPartPr/>
              <p14:nvPr/>
            </p14:nvContentPartPr>
            <p14:xfrm>
              <a:off x="4268889" y="1193006"/>
              <a:ext cx="2417400" cy="834480"/>
            </p14:xfrm>
          </p:contentPart>
        </mc:Choice>
        <mc:Fallback xmlns="">
          <p:pic>
            <p:nvPicPr>
              <p:cNvPr id="1224" name="Ink 1223"/>
              <p:cNvPicPr/>
              <p:nvPr/>
            </p:nvPicPr>
            <p:blipFill>
              <a:blip r:embed="rId22"/>
              <a:stretch>
                <a:fillRect/>
              </a:stretch>
            </p:blipFill>
            <p:spPr>
              <a:xfrm>
                <a:off x="4254131" y="1173574"/>
                <a:ext cx="2451595" cy="86794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70" name="Ink 1269"/>
              <p14:cNvContentPartPr/>
              <p14:nvPr/>
            </p14:nvContentPartPr>
            <p14:xfrm>
              <a:off x="0" y="0"/>
              <a:ext cx="0" cy="0"/>
            </p14:xfrm>
          </p:contentPart>
        </mc:Choice>
        <mc:Fallback xmlns="">
          <p:pic>
            <p:nvPicPr>
              <p:cNvPr id="1270" name="Ink 1269"/>
              <p:cNvPicPr/>
              <p:nvPr/>
            </p:nvPicPr>
            <p:blipFill/>
            <p:spPr/>
          </p:pic>
        </mc:Fallback>
      </mc:AlternateContent>
      <mc:AlternateContent xmlns:mc="http://schemas.openxmlformats.org/markup-compatibility/2006" xmlns:p14="http://schemas.microsoft.com/office/powerpoint/2010/main">
        <mc:Choice Requires="p14">
          <p:contentPart p14:bwMode="auto" r:id="rId24">
            <p14:nvContentPartPr>
              <p14:cNvPr id="1345" name="Ink 1344"/>
              <p14:cNvContentPartPr/>
              <p14:nvPr/>
            </p14:nvContentPartPr>
            <p14:xfrm>
              <a:off x="7072939" y="760958"/>
              <a:ext cx="3897826" cy="709005"/>
            </p14:xfrm>
          </p:contentPart>
        </mc:Choice>
        <mc:Fallback xmlns="">
          <p:pic>
            <p:nvPicPr>
              <p:cNvPr id="1345" name="Ink 1344"/>
              <p:cNvPicPr/>
              <p:nvPr/>
            </p:nvPicPr>
            <p:blipFill>
              <a:blip r:embed="rId25"/>
              <a:stretch>
                <a:fillRect/>
              </a:stretch>
            </p:blipFill>
            <p:spPr>
              <a:xfrm>
                <a:off x="7053140" y="733592"/>
                <a:ext cx="3946783" cy="76445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51" name="Ink 1350"/>
              <p14:cNvContentPartPr/>
              <p14:nvPr/>
            </p14:nvContentPartPr>
            <p14:xfrm>
              <a:off x="4110071" y="1679637"/>
              <a:ext cx="449640" cy="577635"/>
            </p14:xfrm>
          </p:contentPart>
        </mc:Choice>
        <mc:Fallback xmlns="">
          <p:pic>
            <p:nvPicPr>
              <p:cNvPr id="1351" name="Ink 1350"/>
              <p:cNvPicPr/>
              <p:nvPr/>
            </p:nvPicPr>
            <p:blipFill>
              <a:blip r:embed="rId10"/>
              <a:stretch>
                <a:fillRect/>
              </a:stretch>
            </p:blipFill>
            <p:spPr>
              <a:xfrm>
                <a:off x="4092805" y="1665250"/>
                <a:ext cx="485971" cy="614322"/>
              </a:xfrm>
              <a:prstGeom prst="rect">
                <a:avLst/>
              </a:prstGeom>
            </p:spPr>
          </p:pic>
        </mc:Fallback>
      </mc:AlternateContent>
      <p:grpSp>
        <p:nvGrpSpPr>
          <p:cNvPr id="12" name="Group 11"/>
          <p:cNvGrpSpPr/>
          <p:nvPr/>
        </p:nvGrpSpPr>
        <p:grpSpPr>
          <a:xfrm>
            <a:off x="6420833" y="1940966"/>
            <a:ext cx="5522040" cy="4652640"/>
            <a:chOff x="6306124" y="2064408"/>
            <a:chExt cx="5522040" cy="4652640"/>
          </a:xfrm>
        </p:grpSpPr>
        <mc:AlternateContent xmlns:mc="http://schemas.openxmlformats.org/markup-compatibility/2006" xmlns:p14="http://schemas.microsoft.com/office/powerpoint/2010/main">
          <mc:Choice Requires="p14">
            <p:contentPart p14:bwMode="auto" r:id="rId27">
              <p14:nvContentPartPr>
                <p14:cNvPr id="1353" name="Ink 1352"/>
                <p14:cNvContentPartPr/>
                <p14:nvPr/>
              </p14:nvContentPartPr>
              <p14:xfrm>
                <a:off x="6306124" y="2064408"/>
                <a:ext cx="5522040" cy="4652640"/>
              </p14:xfrm>
            </p:contentPart>
          </mc:Choice>
          <mc:Fallback xmlns="">
            <p:pic>
              <p:nvPicPr>
                <p:cNvPr id="1353" name="Ink 1352"/>
                <p:cNvPicPr/>
                <p:nvPr/>
              </p:nvPicPr>
              <p:blipFill>
                <a:blip r:embed="rId12"/>
                <a:stretch>
                  <a:fillRect/>
                </a:stretch>
              </p:blipFill>
              <p:spPr>
                <a:xfrm>
                  <a:off x="6275524" y="2033810"/>
                  <a:ext cx="5581800" cy="471383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 name="Ink 10"/>
                <p14:cNvContentPartPr/>
                <p14:nvPr/>
              </p14:nvContentPartPr>
              <p14:xfrm>
                <a:off x="9738840" y="3469980"/>
                <a:ext cx="376920" cy="550080"/>
              </p14:xfrm>
            </p:contentPart>
          </mc:Choice>
          <mc:Fallback xmlns="">
            <p:pic>
              <p:nvPicPr>
                <p:cNvPr id="11" name="Ink 10"/>
                <p:cNvPicPr/>
                <p:nvPr/>
              </p:nvPicPr>
              <p:blipFill>
                <a:blip r:embed="rId14"/>
                <a:stretch>
                  <a:fillRect/>
                </a:stretch>
              </p:blipFill>
              <p:spPr>
                <a:xfrm>
                  <a:off x="9713304" y="3451980"/>
                  <a:ext cx="430509" cy="594720"/>
                </a:xfrm>
                <a:prstGeom prst="rect">
                  <a:avLst/>
                </a:prstGeom>
              </p:spPr>
            </p:pic>
          </mc:Fallback>
        </mc:AlternateContent>
      </p:grpSp>
    </p:spTree>
    <p:extLst>
      <p:ext uri="{BB962C8B-B14F-4D97-AF65-F5344CB8AC3E}">
        <p14:creationId xmlns:p14="http://schemas.microsoft.com/office/powerpoint/2010/main" val="156312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621" y="171044"/>
            <a:ext cx="10693188" cy="10022962"/>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657" y="328910"/>
            <a:ext cx="10693188" cy="8410048"/>
          </a:xfrm>
          <a:prstGeom prst="rect">
            <a:avLst/>
          </a:prstGeom>
          <a:ln>
            <a:noFill/>
          </a:ln>
          <a:effectLst>
            <a:outerShdw blurRad="190500" algn="tl" rotWithShape="0">
              <a:srgbClr val="000000">
                <a:alpha val="70000"/>
              </a:srgbClr>
            </a:outerShdw>
          </a:effectLst>
        </p:spPr>
      </p:pic>
      <p:grpSp>
        <p:nvGrpSpPr>
          <p:cNvPr id="15" name="Group 14"/>
          <p:cNvGrpSpPr/>
          <p:nvPr/>
        </p:nvGrpSpPr>
        <p:grpSpPr>
          <a:xfrm>
            <a:off x="1321693" y="508930"/>
            <a:ext cx="10693188" cy="10974924"/>
            <a:chOff x="1321693" y="904974"/>
            <a:chExt cx="10693188" cy="10974924"/>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693" y="904974"/>
              <a:ext cx="10693188" cy="10974924"/>
            </a:xfrm>
            <a:prstGeom prst="rect">
              <a:avLst/>
            </a:prstGeom>
            <a:ln>
              <a:noFill/>
            </a:ln>
            <a:effectLst>
              <a:outerShdw blurRad="190500" algn="tl" rotWithShape="0">
                <a:srgbClr val="000000">
                  <a:alpha val="70000"/>
                </a:srgbClr>
              </a:outerShdw>
            </a:effectLst>
          </p:spPr>
        </p:pic>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900838" y="2641675"/>
                <a:ext cx="969120" cy="202320"/>
              </p14:xfrm>
            </p:contentPart>
          </mc:Choice>
          <mc:Fallback xmlns="">
            <p:pic>
              <p:nvPicPr>
                <p:cNvPr id="9" name="Ink 8"/>
                <p:cNvPicPr/>
                <p:nvPr/>
              </p:nvPicPr>
              <p:blipFill>
                <a:blip r:embed="rId7"/>
                <a:stretch>
                  <a:fillRect/>
                </a:stretch>
              </p:blipFill>
              <p:spPr>
                <a:xfrm>
                  <a:off x="1883918" y="2625863"/>
                  <a:ext cx="1001160" cy="23538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3389078" y="3175555"/>
                <a:ext cx="1070280" cy="209520"/>
              </p14:xfrm>
            </p:contentPart>
          </mc:Choice>
          <mc:Fallback xmlns="">
            <p:pic>
              <p:nvPicPr>
                <p:cNvPr id="12" name="Ink 11"/>
                <p:cNvPicPr/>
                <p:nvPr/>
              </p:nvPicPr>
              <p:blipFill>
                <a:blip r:embed="rId9"/>
                <a:stretch>
                  <a:fillRect/>
                </a:stretch>
              </p:blipFill>
              <p:spPr>
                <a:xfrm>
                  <a:off x="3370724" y="3161155"/>
                  <a:ext cx="1102669" cy="241920"/>
                </a:xfrm>
                <a:prstGeom prst="rect">
                  <a:avLst/>
                </a:prstGeom>
              </p:spPr>
            </p:pic>
          </mc:Fallback>
        </mc:AlternateContent>
      </p:grpSp>
    </p:spTree>
    <p:extLst>
      <p:ext uri="{BB962C8B-B14F-4D97-AF65-F5344CB8AC3E}">
        <p14:creationId xmlns:p14="http://schemas.microsoft.com/office/powerpoint/2010/main" val="2783985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4818913" y="1557878"/>
            <a:ext cx="2767476" cy="2767476"/>
            <a:chOff x="5050388" y="400918"/>
            <a:chExt cx="2767476" cy="2767476"/>
          </a:xfrm>
        </p:grpSpPr>
        <p:sp>
          <p:nvSpPr>
            <p:cNvPr id="24" name="Oval 23"/>
            <p:cNvSpPr/>
            <p:nvPr/>
          </p:nvSpPr>
          <p:spPr bwMode="auto">
            <a:xfrm>
              <a:off x="5050388" y="400918"/>
              <a:ext cx="2767476" cy="2767476"/>
            </a:xfrm>
            <a:prstGeom prst="ellipse">
              <a:avLst/>
            </a:prstGeom>
            <a:solidFill>
              <a:schemeClr val="bg1"/>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76792" y="760958"/>
              <a:ext cx="2085864" cy="2085864"/>
            </a:xfrm>
            <a:prstGeom prst="rect">
              <a:avLst/>
            </a:prstGeom>
            <a:ln>
              <a:noFill/>
            </a:ln>
            <a:effectLst>
              <a:outerShdw blurRad="190500" algn="tl" rotWithShape="0">
                <a:srgbClr val="000000">
                  <a:alpha val="70000"/>
                </a:srgbClr>
              </a:outerShdw>
            </a:effectLst>
          </p:spPr>
        </p:pic>
      </p:grpSp>
      <p:grpSp>
        <p:nvGrpSpPr>
          <p:cNvPr id="26" name="Group 25"/>
          <p:cNvGrpSpPr/>
          <p:nvPr/>
        </p:nvGrpSpPr>
        <p:grpSpPr>
          <a:xfrm>
            <a:off x="992887" y="364914"/>
            <a:ext cx="3455903" cy="1943736"/>
            <a:chOff x="557852" y="4461756"/>
            <a:chExt cx="3455903" cy="1943736"/>
          </a:xfrm>
        </p:grpSpPr>
        <p:pic>
          <p:nvPicPr>
            <p:cNvPr id="27" name="Picture 8" descr="http://www.clipartkid.com/images/47/lego-blocks-clip-art-VlNurU-clipar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57852" y="4461756"/>
              <a:ext cx="3257657" cy="19437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8" name="Rectangle 27"/>
            <p:cNvSpPr/>
            <p:nvPr/>
          </p:nvSpPr>
          <p:spPr>
            <a:xfrm rot="20640288">
              <a:off x="1328227" y="5382865"/>
              <a:ext cx="2685528" cy="480131"/>
            </a:xfrm>
            <a:prstGeom prst="rect">
              <a:avLst/>
            </a:prstGeom>
          </p:spPr>
          <p:txBody>
            <a:bodyPr wrap="square">
              <a:spAutoFit/>
            </a:bodyPr>
            <a:lstStyle/>
            <a:p>
              <a:pPr algn="ctr">
                <a:lnSpc>
                  <a:spcPct val="90000"/>
                </a:lnSpc>
                <a:spcBef>
                  <a:spcPts val="2400"/>
                </a:spcBef>
                <a:buSzPct val="90000"/>
              </a:pPr>
              <a:r>
                <a:rPr lang="en-US" sz="2800" dirty="0">
                  <a:solidFill>
                    <a:schemeClr val="bg1"/>
                  </a:solidFill>
                </a:rPr>
                <a:t>Monaco</a:t>
              </a:r>
            </a:p>
          </p:txBody>
        </p:sp>
      </p:grpSp>
      <p:grpSp>
        <p:nvGrpSpPr>
          <p:cNvPr id="29" name="Group 28"/>
          <p:cNvGrpSpPr/>
          <p:nvPr/>
        </p:nvGrpSpPr>
        <p:grpSpPr>
          <a:xfrm>
            <a:off x="273048" y="3945937"/>
            <a:ext cx="3455903" cy="1943736"/>
            <a:chOff x="4346029" y="4473201"/>
            <a:chExt cx="3455903" cy="1943736"/>
          </a:xfrm>
        </p:grpSpPr>
        <p:pic>
          <p:nvPicPr>
            <p:cNvPr id="30" name="Picture 8" descr="http://www.clipartkid.com/images/47/lego-blocks-clip-art-VlNurU-clipar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46029" y="4473201"/>
              <a:ext cx="3257657" cy="19437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1" name="Rectangle 30"/>
            <p:cNvSpPr/>
            <p:nvPr/>
          </p:nvSpPr>
          <p:spPr>
            <a:xfrm rot="20640288">
              <a:off x="5116404" y="5394310"/>
              <a:ext cx="2685528" cy="480131"/>
            </a:xfrm>
            <a:prstGeom prst="rect">
              <a:avLst/>
            </a:prstGeom>
          </p:spPr>
          <p:txBody>
            <a:bodyPr wrap="square">
              <a:spAutoFit/>
            </a:bodyPr>
            <a:lstStyle/>
            <a:p>
              <a:pPr algn="ctr">
                <a:lnSpc>
                  <a:spcPct val="90000"/>
                </a:lnSpc>
                <a:spcBef>
                  <a:spcPts val="2400"/>
                </a:spcBef>
                <a:buSzPct val="90000"/>
              </a:pPr>
              <a:r>
                <a:rPr lang="en-US" sz="2800" dirty="0">
                  <a:solidFill>
                    <a:schemeClr val="bg1"/>
                  </a:solidFill>
                </a:rPr>
                <a:t>Electron</a:t>
              </a:r>
            </a:p>
          </p:txBody>
        </p:sp>
        <p:pic>
          <p:nvPicPr>
            <p:cNvPr id="32" name="Picture 14" descr="https://raw.githubusercontent.com/chentsulin/electron-react-boilerplate/master/erb-logo.png"/>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4382033" y="5369470"/>
              <a:ext cx="876580" cy="915405"/>
            </a:xfrm>
            <a:prstGeom prst="rect">
              <a:avLst/>
            </a:prstGeom>
            <a:noFill/>
            <a:scene3d>
              <a:camera prst="orthographicFront">
                <a:rot lat="600000" lon="3600000" rev="0"/>
              </a:camera>
              <a:lightRig rig="threePt" dir="t"/>
            </a:scene3d>
            <a:extLst>
              <a:ext uri="{909E8E84-426E-40DD-AFC4-6F175D3DCCD1}">
                <a14:hiddenFill xmlns:a14="http://schemas.microsoft.com/office/drawing/2010/main">
                  <a:solidFill>
                    <a:srgbClr val="FFFFFF"/>
                  </a:solidFill>
                </a14:hiddenFill>
              </a:ext>
            </a:extLst>
          </p:spPr>
        </p:pic>
      </p:grpSp>
      <p:grpSp>
        <p:nvGrpSpPr>
          <p:cNvPr id="33" name="Group 32"/>
          <p:cNvGrpSpPr/>
          <p:nvPr/>
        </p:nvGrpSpPr>
        <p:grpSpPr>
          <a:xfrm>
            <a:off x="7696823" y="119961"/>
            <a:ext cx="3721577" cy="1943736"/>
            <a:chOff x="8101853" y="4406019"/>
            <a:chExt cx="3721577" cy="1943736"/>
          </a:xfrm>
        </p:grpSpPr>
        <p:pic>
          <p:nvPicPr>
            <p:cNvPr id="34" name="Picture 8" descr="http://www.clipartkid.com/images/47/lego-blocks-clip-art-VlNurU-clipar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367527" y="4406019"/>
              <a:ext cx="3257657" cy="19437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5" name="Rectangle 34"/>
            <p:cNvSpPr/>
            <p:nvPr/>
          </p:nvSpPr>
          <p:spPr>
            <a:xfrm rot="20640288">
              <a:off x="9137902" y="5327128"/>
              <a:ext cx="2685528" cy="480131"/>
            </a:xfrm>
            <a:prstGeom prst="rect">
              <a:avLst/>
            </a:prstGeom>
          </p:spPr>
          <p:txBody>
            <a:bodyPr wrap="square">
              <a:spAutoFit/>
            </a:bodyPr>
            <a:lstStyle/>
            <a:p>
              <a:pPr algn="ctr">
                <a:lnSpc>
                  <a:spcPct val="90000"/>
                </a:lnSpc>
                <a:spcBef>
                  <a:spcPts val="2400"/>
                </a:spcBef>
                <a:buSzPct val="90000"/>
              </a:pPr>
              <a:r>
                <a:rPr lang="en-US" sz="2800" dirty="0">
                  <a:solidFill>
                    <a:schemeClr val="bg1"/>
                  </a:solidFill>
                </a:rPr>
                <a:t>node.js</a:t>
              </a:r>
            </a:p>
          </p:txBody>
        </p:sp>
        <p:pic>
          <p:nvPicPr>
            <p:cNvPr id="36" name="Picture 16" descr="https://pixabay.com/static/uploads/photo/2015/04/23/17/41/node-js-736399_640.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101853" y="5375174"/>
              <a:ext cx="1572768" cy="786384"/>
            </a:xfrm>
            <a:prstGeom prst="rect">
              <a:avLst/>
            </a:prstGeom>
            <a:noFill/>
            <a:scene3d>
              <a:camera prst="perspectiveContrastingLeftFacing">
                <a:rot lat="600000" lon="3600000" rev="21386789"/>
              </a:camera>
              <a:lightRig rig="threePt" dir="t"/>
            </a:scene3d>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8991026" y="3065694"/>
            <a:ext cx="3455903" cy="1943736"/>
            <a:chOff x="8808157" y="1783926"/>
            <a:chExt cx="3455903" cy="1943736"/>
          </a:xfrm>
        </p:grpSpPr>
        <p:pic>
          <p:nvPicPr>
            <p:cNvPr id="38" name="Picture 8" descr="http://www.clipartkid.com/images/47/lego-blocks-clip-art-VlNurU-clipar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808157" y="1783926"/>
              <a:ext cx="3257657" cy="19437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9" name="Rectangle 38"/>
            <p:cNvSpPr/>
            <p:nvPr/>
          </p:nvSpPr>
          <p:spPr>
            <a:xfrm rot="20640288">
              <a:off x="9578532" y="2705035"/>
              <a:ext cx="2685528" cy="480131"/>
            </a:xfrm>
            <a:prstGeom prst="rect">
              <a:avLst/>
            </a:prstGeom>
          </p:spPr>
          <p:txBody>
            <a:bodyPr wrap="square">
              <a:spAutoFit/>
            </a:bodyPr>
            <a:lstStyle/>
            <a:p>
              <a:pPr algn="ctr">
                <a:lnSpc>
                  <a:spcPct val="90000"/>
                </a:lnSpc>
                <a:spcBef>
                  <a:spcPts val="2400"/>
                </a:spcBef>
                <a:buSzPct val="90000"/>
              </a:pPr>
              <a:r>
                <a:rPr lang="en-US" sz="2800" dirty="0">
                  <a:solidFill>
                    <a:schemeClr val="bg1"/>
                  </a:solidFill>
                </a:rPr>
                <a:t>TypeScript</a:t>
              </a:r>
            </a:p>
          </p:txBody>
        </p:sp>
        <p:pic>
          <p:nvPicPr>
            <p:cNvPr id="40" name="Picture 20" descr="https://raw.githubusercontent.com/remojansen/logo.ts/master/ts.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941059" y="2822882"/>
              <a:ext cx="602809" cy="602809"/>
            </a:xfrm>
            <a:prstGeom prst="rect">
              <a:avLst/>
            </a:prstGeom>
            <a:noFill/>
            <a:scene3d>
              <a:camera prst="perspectiveContrastingLeftFacing">
                <a:rot lat="600000" lon="3600000" rev="21386789"/>
              </a:camera>
              <a:lightRig rig="threePt" dir="t"/>
            </a:scene3d>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4778077" y="4685394"/>
            <a:ext cx="3756829" cy="2248536"/>
            <a:chOff x="5197712" y="4685394"/>
            <a:chExt cx="3756829" cy="2248536"/>
          </a:xfrm>
        </p:grpSpPr>
        <p:grpSp>
          <p:nvGrpSpPr>
            <p:cNvPr id="41" name="Group 40"/>
            <p:cNvGrpSpPr/>
            <p:nvPr/>
          </p:nvGrpSpPr>
          <p:grpSpPr>
            <a:xfrm>
              <a:off x="5197712" y="4685394"/>
              <a:ext cx="3452029" cy="1943736"/>
              <a:chOff x="426430" y="4418407"/>
              <a:chExt cx="3452029" cy="1943736"/>
            </a:xfrm>
          </p:grpSpPr>
          <p:pic>
            <p:nvPicPr>
              <p:cNvPr id="42" name="Picture 8" descr="http://www.clipartkid.com/images/47/lego-blocks-clip-art-VlNurU-clipar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26430" y="4418407"/>
                <a:ext cx="3257657" cy="19437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3" name="Rectangle 42"/>
              <p:cNvSpPr/>
              <p:nvPr/>
            </p:nvSpPr>
            <p:spPr>
              <a:xfrm rot="20557437">
                <a:off x="1192931" y="5348425"/>
                <a:ext cx="2685528" cy="480131"/>
              </a:xfrm>
              <a:prstGeom prst="rect">
                <a:avLst/>
              </a:prstGeom>
            </p:spPr>
            <p:txBody>
              <a:bodyPr wrap="square">
                <a:spAutoFit/>
              </a:bodyPr>
              <a:lstStyle/>
              <a:p>
                <a:pPr algn="ctr">
                  <a:lnSpc>
                    <a:spcPct val="90000"/>
                  </a:lnSpc>
                  <a:spcBef>
                    <a:spcPts val="2400"/>
                  </a:spcBef>
                  <a:buSzPct val="90000"/>
                </a:pPr>
                <a:r>
                  <a:rPr lang="en-US" sz="2800" dirty="0">
                    <a:solidFill>
                      <a:schemeClr val="bg1"/>
                    </a:solidFill>
                  </a:rPr>
                  <a:t>Extensions</a:t>
                </a:r>
                <a:endParaRPr lang="en-US" sz="2400" dirty="0">
                  <a:solidFill>
                    <a:schemeClr val="bg1"/>
                  </a:solidFill>
                </a:endParaRPr>
              </a:p>
            </p:txBody>
          </p:sp>
        </p:grpSp>
        <p:grpSp>
          <p:nvGrpSpPr>
            <p:cNvPr id="68" name="Group 67"/>
            <p:cNvGrpSpPr/>
            <p:nvPr/>
          </p:nvGrpSpPr>
          <p:grpSpPr>
            <a:xfrm>
              <a:off x="5350112" y="4837794"/>
              <a:ext cx="3452029" cy="1943736"/>
              <a:chOff x="426430" y="4418407"/>
              <a:chExt cx="3452029" cy="1943736"/>
            </a:xfrm>
          </p:grpSpPr>
          <p:pic>
            <p:nvPicPr>
              <p:cNvPr id="69" name="Picture 8" descr="http://www.clipartkid.com/images/47/lego-blocks-clip-art-VlNurU-clipar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26430" y="4418407"/>
                <a:ext cx="3257657" cy="19437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0" name="Rectangle 69"/>
              <p:cNvSpPr/>
              <p:nvPr/>
            </p:nvSpPr>
            <p:spPr>
              <a:xfrm rot="20557437">
                <a:off x="1192931" y="5348425"/>
                <a:ext cx="2685528" cy="480131"/>
              </a:xfrm>
              <a:prstGeom prst="rect">
                <a:avLst/>
              </a:prstGeom>
            </p:spPr>
            <p:txBody>
              <a:bodyPr wrap="square">
                <a:spAutoFit/>
              </a:bodyPr>
              <a:lstStyle/>
              <a:p>
                <a:pPr algn="ctr">
                  <a:lnSpc>
                    <a:spcPct val="90000"/>
                  </a:lnSpc>
                  <a:spcBef>
                    <a:spcPts val="2400"/>
                  </a:spcBef>
                  <a:buSzPct val="90000"/>
                </a:pPr>
                <a:r>
                  <a:rPr lang="en-US" sz="2800" dirty="0">
                    <a:solidFill>
                      <a:schemeClr val="bg1"/>
                    </a:solidFill>
                  </a:rPr>
                  <a:t>Extensions</a:t>
                </a:r>
                <a:endParaRPr lang="en-US" sz="2400" dirty="0">
                  <a:solidFill>
                    <a:schemeClr val="bg1"/>
                  </a:solidFill>
                </a:endParaRPr>
              </a:p>
            </p:txBody>
          </p:sp>
        </p:grpSp>
        <p:grpSp>
          <p:nvGrpSpPr>
            <p:cNvPr id="71" name="Group 70"/>
            <p:cNvGrpSpPr/>
            <p:nvPr/>
          </p:nvGrpSpPr>
          <p:grpSpPr>
            <a:xfrm>
              <a:off x="5502512" y="4990194"/>
              <a:ext cx="3452029" cy="1943736"/>
              <a:chOff x="426430" y="4418407"/>
              <a:chExt cx="3452029" cy="1943736"/>
            </a:xfrm>
          </p:grpSpPr>
          <p:pic>
            <p:nvPicPr>
              <p:cNvPr id="72" name="Picture 8" descr="http://www.clipartkid.com/images/47/lego-blocks-clip-art-VlNurU-clipar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26430" y="4418407"/>
                <a:ext cx="3257657" cy="19437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3" name="Rectangle 72"/>
              <p:cNvSpPr/>
              <p:nvPr/>
            </p:nvSpPr>
            <p:spPr>
              <a:xfrm rot="20557437">
                <a:off x="1192931" y="5348425"/>
                <a:ext cx="2685528" cy="480131"/>
              </a:xfrm>
              <a:prstGeom prst="rect">
                <a:avLst/>
              </a:prstGeom>
            </p:spPr>
            <p:txBody>
              <a:bodyPr wrap="square">
                <a:spAutoFit/>
              </a:bodyPr>
              <a:lstStyle/>
              <a:p>
                <a:pPr algn="ctr">
                  <a:lnSpc>
                    <a:spcPct val="90000"/>
                  </a:lnSpc>
                  <a:spcBef>
                    <a:spcPts val="2400"/>
                  </a:spcBef>
                  <a:buSzPct val="90000"/>
                </a:pPr>
                <a:r>
                  <a:rPr lang="en-US" sz="2800" dirty="0">
                    <a:solidFill>
                      <a:schemeClr val="bg1"/>
                    </a:solidFill>
                  </a:rPr>
                  <a:t>Extensions</a:t>
                </a:r>
                <a:endParaRPr lang="en-US" sz="2400" dirty="0">
                  <a:solidFill>
                    <a:schemeClr val="bg1"/>
                  </a:solidFill>
                </a:endParaRPr>
              </a:p>
            </p:txBody>
          </p:sp>
        </p:grpSp>
      </p:grpSp>
      <mc:AlternateContent xmlns:mc="http://schemas.openxmlformats.org/markup-compatibility/2006" xmlns:p14="http://schemas.microsoft.com/office/powerpoint/2010/main">
        <mc:Choice Requires="p14">
          <p:contentPart p14:bwMode="auto" r:id="rId8">
            <p14:nvContentPartPr>
              <p14:cNvPr id="21" name="Ink 20"/>
              <p14:cNvContentPartPr/>
              <p14:nvPr/>
            </p14:nvContentPartPr>
            <p14:xfrm>
              <a:off x="4406035" y="1704955"/>
              <a:ext cx="588240" cy="489600"/>
            </p14:xfrm>
          </p:contentPart>
        </mc:Choice>
        <mc:Fallback xmlns="">
          <p:pic>
            <p:nvPicPr>
              <p:cNvPr id="21" name="Ink 20"/>
              <p:cNvPicPr/>
              <p:nvPr/>
            </p:nvPicPr>
            <p:blipFill>
              <a:blip r:embed="rId13"/>
              <a:stretch>
                <a:fillRect/>
              </a:stretch>
            </p:blipFill>
            <p:spPr>
              <a:xfrm>
                <a:off x="4397755" y="1698120"/>
                <a:ext cx="601200" cy="50291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53" name="Ink 3152"/>
              <p14:cNvContentPartPr/>
              <p14:nvPr/>
            </p14:nvContentPartPr>
            <p14:xfrm>
              <a:off x="7450374" y="3763061"/>
              <a:ext cx="585360" cy="1254960"/>
            </p14:xfrm>
          </p:contentPart>
        </mc:Choice>
        <mc:Fallback xmlns="">
          <p:pic>
            <p:nvPicPr>
              <p:cNvPr id="3153" name="Ink 3152"/>
              <p:cNvPicPr/>
              <p:nvPr/>
            </p:nvPicPr>
            <p:blipFill>
              <a:blip r:embed="rId15"/>
              <a:stretch>
                <a:fillRect/>
              </a:stretch>
            </p:blipFill>
            <p:spPr>
              <a:xfrm>
                <a:off x="7441374" y="3757303"/>
                <a:ext cx="605520" cy="126827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67" name="Ink 3166"/>
              <p14:cNvContentPartPr/>
              <p14:nvPr/>
            </p14:nvContentPartPr>
            <p14:xfrm>
              <a:off x="4190783" y="3815888"/>
              <a:ext cx="412920" cy="342000"/>
            </p14:xfrm>
          </p:contentPart>
        </mc:Choice>
        <mc:Fallback xmlns="">
          <p:pic>
            <p:nvPicPr>
              <p:cNvPr id="3167" name="Ink 3166"/>
              <p:cNvPicPr/>
              <p:nvPr/>
            </p:nvPicPr>
            <p:blipFill>
              <a:blip r:embed="rId17"/>
              <a:stretch>
                <a:fillRect/>
              </a:stretch>
            </p:blipFill>
            <p:spPr>
              <a:xfrm>
                <a:off x="4186467" y="3806528"/>
                <a:ext cx="427307"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72" name="Ink 3171"/>
              <p14:cNvContentPartPr/>
              <p14:nvPr/>
            </p14:nvContentPartPr>
            <p14:xfrm>
              <a:off x="3717023" y="4095968"/>
              <a:ext cx="638640" cy="485280"/>
            </p14:xfrm>
          </p:contentPart>
        </mc:Choice>
        <mc:Fallback xmlns="">
          <p:pic>
            <p:nvPicPr>
              <p:cNvPr id="3172" name="Ink 3171"/>
              <p:cNvPicPr/>
              <p:nvPr/>
            </p:nvPicPr>
            <p:blipFill>
              <a:blip r:embed="rId19"/>
              <a:stretch>
                <a:fillRect/>
              </a:stretch>
            </p:blipFill>
            <p:spPr>
              <a:xfrm>
                <a:off x="3708028" y="4090572"/>
                <a:ext cx="655191" cy="497511"/>
              </a:xfrm>
              <a:prstGeom prst="rect">
                <a:avLst/>
              </a:prstGeom>
            </p:spPr>
          </p:pic>
        </mc:Fallback>
      </mc:AlternateContent>
      <p:grpSp>
        <p:nvGrpSpPr>
          <p:cNvPr id="3163" name="Group 3162"/>
          <p:cNvGrpSpPr/>
          <p:nvPr/>
        </p:nvGrpSpPr>
        <p:grpSpPr>
          <a:xfrm>
            <a:off x="6984124" y="1168361"/>
            <a:ext cx="891000" cy="565920"/>
            <a:chOff x="6984124" y="1168361"/>
            <a:chExt cx="891000" cy="565920"/>
          </a:xfrm>
        </p:grpSpPr>
        <mc:AlternateContent xmlns:mc="http://schemas.openxmlformats.org/markup-compatibility/2006" xmlns:p14="http://schemas.microsoft.com/office/powerpoint/2010/main">
          <mc:Choice Requires="p14">
            <p:contentPart p14:bwMode="auto" r:id="rId20">
              <p14:nvContentPartPr>
                <p14:cNvPr id="20" name="Ink 19"/>
                <p14:cNvContentPartPr/>
                <p14:nvPr/>
              </p14:nvContentPartPr>
              <p14:xfrm>
                <a:off x="6984124" y="1490561"/>
                <a:ext cx="337320" cy="243720"/>
              </p14:xfrm>
            </p:contentPart>
          </mc:Choice>
          <mc:Fallback xmlns="">
            <p:pic>
              <p:nvPicPr>
                <p:cNvPr id="20" name="Ink 19"/>
                <p:cNvPicPr/>
                <p:nvPr/>
              </p:nvPicPr>
              <p:blipFill>
                <a:blip r:embed="rId21"/>
                <a:stretch>
                  <a:fillRect/>
                </a:stretch>
              </p:blipFill>
              <p:spPr>
                <a:xfrm>
                  <a:off x="6978004" y="1482281"/>
                  <a:ext cx="3517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37" name="Ink 3136"/>
                <p14:cNvContentPartPr/>
                <p14:nvPr/>
              </p14:nvContentPartPr>
              <p14:xfrm>
                <a:off x="7138204" y="1168361"/>
                <a:ext cx="736920" cy="422640"/>
              </p14:xfrm>
            </p:contentPart>
          </mc:Choice>
          <mc:Fallback xmlns="">
            <p:pic>
              <p:nvPicPr>
                <p:cNvPr id="3137" name="Ink 3136"/>
                <p:cNvPicPr/>
                <p:nvPr/>
              </p:nvPicPr>
              <p:blipFill>
                <a:blip r:embed="rId23"/>
                <a:stretch>
                  <a:fillRect/>
                </a:stretch>
              </p:blipFill>
              <p:spPr>
                <a:xfrm>
                  <a:off x="7132444" y="1158290"/>
                  <a:ext cx="750960" cy="43846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38" name="Ink 3137"/>
                <p14:cNvContentPartPr/>
                <p14:nvPr/>
              </p14:nvContentPartPr>
              <p14:xfrm>
                <a:off x="6986284" y="1504601"/>
                <a:ext cx="334800" cy="155160"/>
              </p14:xfrm>
            </p:contentPart>
          </mc:Choice>
          <mc:Fallback xmlns="">
            <p:pic>
              <p:nvPicPr>
                <p:cNvPr id="3138" name="Ink 3137"/>
                <p:cNvPicPr/>
                <p:nvPr/>
              </p:nvPicPr>
              <p:blipFill>
                <a:blip r:embed="rId25"/>
                <a:stretch>
                  <a:fillRect/>
                </a:stretch>
              </p:blipFill>
              <p:spPr>
                <a:xfrm>
                  <a:off x="6979451" y="1498121"/>
                  <a:ext cx="351342" cy="171360"/>
                </a:xfrm>
                <a:prstGeom prst="rect">
                  <a:avLst/>
                </a:prstGeom>
              </p:spPr>
            </p:pic>
          </mc:Fallback>
        </mc:AlternateContent>
      </p:grpSp>
      <p:grpSp>
        <p:nvGrpSpPr>
          <p:cNvPr id="3162" name="Group 3161"/>
          <p:cNvGrpSpPr/>
          <p:nvPr/>
        </p:nvGrpSpPr>
        <p:grpSpPr>
          <a:xfrm>
            <a:off x="7685764" y="2797001"/>
            <a:ext cx="1415160" cy="796689"/>
            <a:chOff x="7685764" y="2797001"/>
            <a:chExt cx="1415160" cy="796689"/>
          </a:xfrm>
        </p:grpSpPr>
        <mc:AlternateContent xmlns:mc="http://schemas.openxmlformats.org/markup-compatibility/2006" xmlns:p14="http://schemas.microsoft.com/office/powerpoint/2010/main">
          <mc:Choice Requires="p14">
            <p:contentPart p14:bwMode="auto" r:id="rId26">
              <p14:nvContentPartPr>
                <p14:cNvPr id="3145" name="Ink 3144"/>
                <p14:cNvContentPartPr/>
                <p14:nvPr/>
              </p14:nvContentPartPr>
              <p14:xfrm>
                <a:off x="7685764" y="2797001"/>
                <a:ext cx="349200" cy="515520"/>
              </p14:xfrm>
            </p:contentPart>
          </mc:Choice>
          <mc:Fallback xmlns="">
            <p:pic>
              <p:nvPicPr>
                <p:cNvPr id="3145" name="Ink 3144"/>
                <p:cNvPicPr/>
                <p:nvPr/>
              </p:nvPicPr>
              <p:blipFill>
                <a:blip r:embed="rId27"/>
                <a:stretch>
                  <a:fillRect/>
                </a:stretch>
              </p:blipFill>
              <p:spPr>
                <a:xfrm>
                  <a:off x="7680364" y="2788361"/>
                  <a:ext cx="36432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52" name="Ink 3151"/>
                <p14:cNvContentPartPr/>
                <p14:nvPr/>
              </p14:nvContentPartPr>
              <p14:xfrm>
                <a:off x="7752724" y="2900681"/>
                <a:ext cx="180000" cy="270000"/>
              </p14:xfrm>
            </p:contentPart>
          </mc:Choice>
          <mc:Fallback xmlns="">
            <p:pic>
              <p:nvPicPr>
                <p:cNvPr id="3152" name="Ink 3151"/>
                <p:cNvPicPr/>
                <p:nvPr/>
              </p:nvPicPr>
              <p:blipFill>
                <a:blip r:embed="rId29"/>
                <a:stretch>
                  <a:fillRect/>
                </a:stretch>
              </p:blipFill>
              <p:spPr>
                <a:xfrm>
                  <a:off x="7745164" y="2894921"/>
                  <a:ext cx="1936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61" name="Ink 3160"/>
                <p14:cNvContentPartPr/>
                <p14:nvPr/>
              </p14:nvContentPartPr>
              <p14:xfrm>
                <a:off x="8032444" y="3029210"/>
                <a:ext cx="1068480" cy="564480"/>
              </p14:xfrm>
            </p:contentPart>
          </mc:Choice>
          <mc:Fallback xmlns="">
            <p:pic>
              <p:nvPicPr>
                <p:cNvPr id="3161" name="Ink 3160"/>
                <p:cNvPicPr/>
                <p:nvPr/>
              </p:nvPicPr>
              <p:blipFill>
                <a:blip r:embed="rId31"/>
                <a:stretch>
                  <a:fillRect/>
                </a:stretch>
              </p:blipFill>
              <p:spPr>
                <a:xfrm>
                  <a:off x="8028485" y="3022370"/>
                  <a:ext cx="1077837" cy="576720"/>
                </a:xfrm>
                <a:prstGeom prst="rect">
                  <a:avLst/>
                </a:prstGeom>
              </p:spPr>
            </p:pic>
          </mc:Fallback>
        </mc:AlternateContent>
      </p:grpSp>
    </p:spTree>
    <p:extLst>
      <p:ext uri="{BB962C8B-B14F-4D97-AF65-F5344CB8AC3E}">
        <p14:creationId xmlns:p14="http://schemas.microsoft.com/office/powerpoint/2010/main" val="4067200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1000"/>
                            </p:stCondLst>
                            <p:childTnLst>
                              <p:par>
                                <p:cTn id="12" presetID="10" presetClass="entr" presetSubtype="0" fill="hold" nodeType="afterEffect">
                                  <p:stCondLst>
                                    <p:cond delay="5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nodeType="withEffect">
                                  <p:stCondLst>
                                    <p:cond delay="500"/>
                                  </p:stCondLst>
                                  <p:childTnLst>
                                    <p:set>
                                      <p:cBhvr>
                                        <p:cTn id="16" dur="1" fill="hold">
                                          <p:stCondLst>
                                            <p:cond delay="0"/>
                                          </p:stCondLst>
                                        </p:cTn>
                                        <p:tgtEl>
                                          <p:spTgt spid="3167"/>
                                        </p:tgtEl>
                                        <p:attrNameLst>
                                          <p:attrName>style.visibility</p:attrName>
                                        </p:attrNameLst>
                                      </p:cBhvr>
                                      <p:to>
                                        <p:strVal val="visible"/>
                                      </p:to>
                                    </p:set>
                                    <p:animEffect transition="in" filter="fade">
                                      <p:cBhvr>
                                        <p:cTn id="17" dur="500"/>
                                        <p:tgtEl>
                                          <p:spTgt spid="3167"/>
                                        </p:tgtEl>
                                      </p:cBhvr>
                                    </p:animEffect>
                                  </p:childTnLst>
                                </p:cTn>
                              </p:par>
                              <p:par>
                                <p:cTn id="18" presetID="10" presetClass="entr" presetSubtype="0" fill="hold" nodeType="withEffect">
                                  <p:stCondLst>
                                    <p:cond delay="500"/>
                                  </p:stCondLst>
                                  <p:childTnLst>
                                    <p:set>
                                      <p:cBhvr>
                                        <p:cTn id="19" dur="1" fill="hold">
                                          <p:stCondLst>
                                            <p:cond delay="0"/>
                                          </p:stCondLst>
                                        </p:cTn>
                                        <p:tgtEl>
                                          <p:spTgt spid="3172"/>
                                        </p:tgtEl>
                                        <p:attrNameLst>
                                          <p:attrName>style.visibility</p:attrName>
                                        </p:attrNameLst>
                                      </p:cBhvr>
                                      <p:to>
                                        <p:strVal val="visible"/>
                                      </p:to>
                                    </p:set>
                                    <p:animEffect transition="in" filter="fade">
                                      <p:cBhvr>
                                        <p:cTn id="20" dur="500"/>
                                        <p:tgtEl>
                                          <p:spTgt spid="3172"/>
                                        </p:tgtEl>
                                      </p:cBhvr>
                                    </p:animEffect>
                                  </p:childTnLst>
                                </p:cTn>
                              </p:par>
                            </p:childTnLst>
                          </p:cTn>
                        </p:par>
                        <p:par>
                          <p:cTn id="21" fill="hold">
                            <p:stCondLst>
                              <p:cond delay="2000"/>
                            </p:stCondLst>
                            <p:childTnLst>
                              <p:par>
                                <p:cTn id="22" presetID="10" presetClass="entr" presetSubtype="0" fill="hold" nodeType="afterEffect">
                                  <p:stCondLst>
                                    <p:cond delay="50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nodeType="withEffect">
                                  <p:stCondLst>
                                    <p:cond delay="500"/>
                                  </p:stCondLst>
                                  <p:childTnLst>
                                    <p:set>
                                      <p:cBhvr>
                                        <p:cTn id="26" dur="1" fill="hold">
                                          <p:stCondLst>
                                            <p:cond delay="0"/>
                                          </p:stCondLst>
                                        </p:cTn>
                                        <p:tgtEl>
                                          <p:spTgt spid="3163"/>
                                        </p:tgtEl>
                                        <p:attrNameLst>
                                          <p:attrName>style.visibility</p:attrName>
                                        </p:attrNameLst>
                                      </p:cBhvr>
                                      <p:to>
                                        <p:strVal val="visible"/>
                                      </p:to>
                                    </p:set>
                                    <p:animEffect transition="in" filter="fade">
                                      <p:cBhvr>
                                        <p:cTn id="27" dur="500"/>
                                        <p:tgtEl>
                                          <p:spTgt spid="3163"/>
                                        </p:tgtEl>
                                      </p:cBhvr>
                                    </p:animEffect>
                                  </p:childTnLst>
                                </p:cTn>
                              </p:par>
                            </p:childTnLst>
                          </p:cTn>
                        </p:par>
                        <p:par>
                          <p:cTn id="28" fill="hold">
                            <p:stCondLst>
                              <p:cond delay="3000"/>
                            </p:stCondLst>
                            <p:childTnLst>
                              <p:par>
                                <p:cTn id="29" presetID="10" presetClass="entr" presetSubtype="0" fill="hold" nodeType="afterEffect">
                                  <p:stCondLst>
                                    <p:cond delay="50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500"/>
                                  </p:stCondLst>
                                  <p:childTnLst>
                                    <p:set>
                                      <p:cBhvr>
                                        <p:cTn id="33" dur="1" fill="hold">
                                          <p:stCondLst>
                                            <p:cond delay="0"/>
                                          </p:stCondLst>
                                        </p:cTn>
                                        <p:tgtEl>
                                          <p:spTgt spid="3162"/>
                                        </p:tgtEl>
                                        <p:attrNameLst>
                                          <p:attrName>style.visibility</p:attrName>
                                        </p:attrNameLst>
                                      </p:cBhvr>
                                      <p:to>
                                        <p:strVal val="visible"/>
                                      </p:to>
                                    </p:set>
                                    <p:animEffect transition="in" filter="fade">
                                      <p:cBhvr>
                                        <p:cTn id="34" dur="500"/>
                                        <p:tgtEl>
                                          <p:spTgt spid="3162"/>
                                        </p:tgtEl>
                                      </p:cBhvr>
                                    </p:animEffect>
                                  </p:childTnLst>
                                </p:cTn>
                              </p:par>
                            </p:childTnLst>
                          </p:cTn>
                        </p:par>
                        <p:par>
                          <p:cTn id="35" fill="hold">
                            <p:stCondLst>
                              <p:cond delay="4000"/>
                            </p:stCondLst>
                            <p:childTnLst>
                              <p:par>
                                <p:cTn id="36" presetID="10" presetClass="entr" presetSubtype="0" fill="hold" nodeType="afterEffect">
                                  <p:stCondLst>
                                    <p:cond delay="5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500"/>
                                  </p:stCondLst>
                                  <p:childTnLst>
                                    <p:set>
                                      <p:cBhvr>
                                        <p:cTn id="40" dur="1" fill="hold">
                                          <p:stCondLst>
                                            <p:cond delay="0"/>
                                          </p:stCondLst>
                                        </p:cTn>
                                        <p:tgtEl>
                                          <p:spTgt spid="3153"/>
                                        </p:tgtEl>
                                        <p:attrNameLst>
                                          <p:attrName>style.visibility</p:attrName>
                                        </p:attrNameLst>
                                      </p:cBhvr>
                                      <p:to>
                                        <p:strVal val="visible"/>
                                      </p:to>
                                    </p:set>
                                    <p:animEffect transition="in" filter="fade">
                                      <p:cBhvr>
                                        <p:cTn id="41" dur="500"/>
                                        <p:tgtEl>
                                          <p:spTgt spid="3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4516002" y="1329170"/>
            <a:ext cx="3456384" cy="4962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Debuggers</a:t>
            </a:r>
          </a:p>
        </p:txBody>
      </p:sp>
      <p:sp>
        <p:nvSpPr>
          <p:cNvPr id="38" name="Rectangle 37"/>
          <p:cNvSpPr/>
          <p:nvPr/>
        </p:nvSpPr>
        <p:spPr bwMode="auto">
          <a:xfrm>
            <a:off x="8387489" y="1330661"/>
            <a:ext cx="3456384" cy="4962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Tools</a:t>
            </a:r>
          </a:p>
        </p:txBody>
      </p:sp>
      <p:sp>
        <p:nvSpPr>
          <p:cNvPr id="4" name="Title 3"/>
          <p:cNvSpPr>
            <a:spLocks noGrp="1"/>
          </p:cNvSpPr>
          <p:nvPr>
            <p:ph type="title"/>
          </p:nvPr>
        </p:nvSpPr>
        <p:spPr>
          <a:xfrm>
            <a:off x="0" y="392780"/>
            <a:ext cx="12436475" cy="728217"/>
          </a:xfrm>
          <a:noFill/>
        </p:spPr>
        <p:txBody>
          <a:bodyPr/>
          <a:lstStyle/>
          <a:p>
            <a:pPr algn="ctr"/>
            <a:r>
              <a:rPr lang="en-US" sz="3600" dirty="0">
                <a:solidFill>
                  <a:schemeClr val="bg1"/>
                </a:solidFill>
                <a:latin typeface="+mn-lt"/>
              </a:rPr>
              <a:t>Extensions, Extensions, Extensions!</a:t>
            </a:r>
          </a:p>
        </p:txBody>
      </p:sp>
      <p:sp>
        <p:nvSpPr>
          <p:cNvPr id="9" name="Rectangle 8"/>
          <p:cNvSpPr/>
          <p:nvPr/>
        </p:nvSpPr>
        <p:spPr bwMode="auto">
          <a:xfrm>
            <a:off x="644515" y="1329170"/>
            <a:ext cx="3456384" cy="4962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Language</a:t>
            </a:r>
          </a:p>
        </p:txBody>
      </p:sp>
      <p:sp>
        <p:nvSpPr>
          <p:cNvPr id="5" name="Rectangle 4"/>
          <p:cNvSpPr/>
          <p:nvPr/>
        </p:nvSpPr>
        <p:spPr bwMode="auto">
          <a:xfrm>
            <a:off x="910500" y="2117661"/>
            <a:ext cx="2967736" cy="504056"/>
          </a:xfrm>
          <a:prstGeom prst="rect">
            <a:avLst/>
          </a:prstGeom>
          <a:solidFill>
            <a:schemeClr val="accent3">
              <a:lumMod val="60000"/>
              <a:lumOff val="40000"/>
            </a:schemeClr>
          </a:solid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t>JS, TS, CSS, HTML</a:t>
            </a: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https://ms-vscode.gallery.vsassets.io/_apis/public/gallery/publisher/ms-vscode/extension/csharp/1.4.1/assetbyname/Microsoft.VisualStudio.Services.Icons.Defaul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5447" y="4118733"/>
            <a:ext cx="927665" cy="927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s-vscode.gallery.vsassets.io/_apis/public/gallery/publisher/ms-vscode/extension/cpptools/0.9.2/assetbyname/Microsoft.VisualStudio.Services.Icons.Defaul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98068" y="2879822"/>
            <a:ext cx="924549" cy="9245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ms-vscode.gallery.vsassets.io/_apis/public/gallery/publisher/ms-vscode/extension/PowerShell/0.7.2/assetbyname/Microsoft.VisualStudio.Services.Icons.Defaul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587234" y="2003644"/>
            <a:ext cx="974967" cy="97496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rebornix.gallery.vsassets.io/_apis/public/gallery/publisher/rebornix/extension/Ruby/0.8.0/assetbyname/Microsoft.VisualStudio.Services.Icons.Default"/>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34484" y="2826186"/>
            <a:ext cx="962687" cy="83620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twxs.gallery.vsassets.io/_apis/public/gallery/publisher/twxs/extension/cmake/0.0.15/assetbyname/Microsoft.VisualStudio.Services.Icons.Default"/>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848467" y="3131274"/>
            <a:ext cx="971840" cy="97184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ionide.gallery.vsassets.io/_apis/public/gallery/publisher/Ionide/extension/Ionide-fsharp/2.5.4/assetbyname/Microsoft.VisualStudio.Services.Icons.Default"/>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247136" y="4014776"/>
            <a:ext cx="1263086" cy="1263086"/>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https://lukehoban.gallery.vsassets.io/_apis/public/gallery/publisher/lukehoban/extension/Go/0.6.43/assetbyname/Microsoft.VisualStudio.Services.Icons.Default"/>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004855" y="5177633"/>
            <a:ext cx="866757" cy="866758"/>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s://dbaeumer.gallery.vsassets.io/_apis/public/gallery/publisher/dbaeumer/extension/jshint/0.10.15/assetbyname/Microsoft.VisualStudio.Services.Icons.Default"/>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502646" y="3355042"/>
            <a:ext cx="1020625" cy="1020626"/>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https://ms-vsts.gallery.vsassets.io/_apis/public/gallery/publisher/ms-vsts/extension/team/1.104.1/assetbyname/Microsoft.VisualStudio.Services.Icons.Default"/>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790823" y="3855699"/>
            <a:ext cx="957070" cy="957071"/>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https://msjsdiag.gallery.vsassets.io/_apis/public/gallery/publisher/msjsdiag/extension/debugger-for-chrome/0.5.2/assetbyname/Microsoft.VisualStudio.Services.Icons.Default"/>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836467" y="2947315"/>
            <a:ext cx="964294" cy="964294"/>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https://vsmobile.gallery.vsassets.io/_apis/public/gallery/publisher/vsmobile/extension/cordova-tools/1.2.2/assetbyname/Microsoft.VisualStudio.Services.Icons.Default"/>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697099" y="3752579"/>
            <a:ext cx="1060190" cy="1060191"/>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https://openclipart.org/image/2400px/svg_to_png/248484/387.png"/>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270551" y="5010026"/>
            <a:ext cx="1192714" cy="12019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630135" y="4400292"/>
            <a:ext cx="1029432" cy="1029432"/>
          </a:xfrm>
          <a:prstGeom prst="rect">
            <a:avLst/>
          </a:prstGeom>
        </p:spPr>
      </p:pic>
      <p:pic>
        <p:nvPicPr>
          <p:cNvPr id="4130" name="Picture 34" descr="https://msjsdiag.gallery.vsassets.io/_apis/public/gallery/publisher/msjsdiag/extension/debugger-for-ios-web/0.1.2/assetbyname/Microsoft.VisualStudio.Services.Icons.Default"/>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6728851" y="2972032"/>
            <a:ext cx="995439" cy="9954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902213" y="4967687"/>
            <a:ext cx="1029814" cy="1029814"/>
          </a:xfrm>
          <a:prstGeom prst="rect">
            <a:avLst/>
          </a:prstGeom>
        </p:spPr>
      </p:pic>
      <p:pic>
        <p:nvPicPr>
          <p:cNvPr id="4132" name="Picture 36" descr="https://donjayamanne.gallery.vsassets.io/_apis/public/gallery/publisher/donjayamanne/extension/javadebugger/0.0.2/assetbyname/Microsoft.VisualStudio.Services.Icons.Default"/>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931148" y="4946442"/>
            <a:ext cx="966298" cy="966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136" name="Picture 40" descr="https://unity.gallery.vsassets.io/_apis/public/gallery/publisher/Unity/extension/unity-debug/1.0.4/assetbyname/Microsoft.VisualStudio.Services.Icons.Default"/>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6484552" y="4825109"/>
            <a:ext cx="1115908" cy="1115909"/>
          </a:xfrm>
          <a:prstGeom prst="rect">
            <a:avLst/>
          </a:prstGeom>
          <a:noFill/>
          <a:extLst>
            <a:ext uri="{909E8E84-426E-40DD-AFC4-6F175D3DCCD1}">
              <a14:hiddenFill xmlns:a14="http://schemas.microsoft.com/office/drawing/2010/main">
                <a:solidFill>
                  <a:srgbClr val="FFFFFF"/>
                </a:solidFill>
              </a14:hiddenFill>
            </a:ext>
          </a:extLst>
        </p:spPr>
      </p:pic>
      <p:pic>
        <p:nvPicPr>
          <p:cNvPr id="4138" name="Picture 42" descr="https://shan.gallery.vsassets.io/_apis/public/gallery/publisher/Shan/extension/code-settings-sync/2.3.1/assetbyname/Microsoft.VisualStudio.Services.Icons.Default"/>
          <p:cNvPicPr>
            <a:picLocks noChangeAspect="1"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8741103" y="2251893"/>
            <a:ext cx="1005526" cy="100552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bwMode="auto">
          <a:xfrm>
            <a:off x="4850085" y="2120275"/>
            <a:ext cx="2936391" cy="504056"/>
          </a:xfrm>
          <a:prstGeom prst="rect">
            <a:avLst/>
          </a:prstGeom>
          <a:solidFill>
            <a:schemeClr val="accent3">
              <a:lumMod val="60000"/>
              <a:lumOff val="40000"/>
            </a:schemeClr>
          </a:solid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t>Node.js</a:t>
            </a: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8" descr="http://www.clipartkid.com/images/47/lego-blocks-clip-art-VlNurU-clipart.png"/>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429492" y="1126909"/>
            <a:ext cx="1183493" cy="7061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8" name="Picture 8" descr="http://www.clipartkid.com/images/47/lego-blocks-clip-art-VlNurU-clipart.png"/>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4244720" y="1126909"/>
            <a:ext cx="1183493" cy="7061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1" name="Picture 8" descr="http://www.clipartkid.com/images/47/lego-blocks-clip-art-VlNurU-clipart.png"/>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210845" y="1106840"/>
            <a:ext cx="1183493" cy="7061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22070" y="1141588"/>
            <a:ext cx="11392333" cy="73670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041857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par>
                                <p:cTn id="22" presetID="10" presetClass="entr" presetSubtype="0" fill="hold" nodeType="with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par>
                                <p:cTn id="25" presetID="10" presetClass="entr" presetSubtype="0" fill="hold" nodeType="withEffect">
                                  <p:stCondLst>
                                    <p:cond delay="0"/>
                                  </p:stCondLst>
                                  <p:childTnLst>
                                    <p:set>
                                      <p:cBhvr>
                                        <p:cTn id="26" dur="1" fill="hold">
                                          <p:stCondLst>
                                            <p:cond delay="0"/>
                                          </p:stCondLst>
                                        </p:cTn>
                                        <p:tgtEl>
                                          <p:spTgt spid="4106"/>
                                        </p:tgtEl>
                                        <p:attrNameLst>
                                          <p:attrName>style.visibility</p:attrName>
                                        </p:attrNameLst>
                                      </p:cBhvr>
                                      <p:to>
                                        <p:strVal val="visible"/>
                                      </p:to>
                                    </p:set>
                                    <p:animEffect transition="in" filter="fade">
                                      <p:cBhvr>
                                        <p:cTn id="27" dur="500"/>
                                        <p:tgtEl>
                                          <p:spTgt spid="4106"/>
                                        </p:tgtEl>
                                      </p:cBhvr>
                                    </p:animEffect>
                                  </p:childTnLst>
                                </p:cTn>
                              </p:par>
                              <p:par>
                                <p:cTn id="28" presetID="10" presetClass="entr" presetSubtype="0" fill="hold" nodeType="withEffect">
                                  <p:stCondLst>
                                    <p:cond delay="0"/>
                                  </p:stCondLst>
                                  <p:childTnLst>
                                    <p:set>
                                      <p:cBhvr>
                                        <p:cTn id="29" dur="1" fill="hold">
                                          <p:stCondLst>
                                            <p:cond delay="0"/>
                                          </p:stCondLst>
                                        </p:cTn>
                                        <p:tgtEl>
                                          <p:spTgt spid="4110"/>
                                        </p:tgtEl>
                                        <p:attrNameLst>
                                          <p:attrName>style.visibility</p:attrName>
                                        </p:attrNameLst>
                                      </p:cBhvr>
                                      <p:to>
                                        <p:strVal val="visible"/>
                                      </p:to>
                                    </p:set>
                                    <p:animEffect transition="in" filter="fade">
                                      <p:cBhvr>
                                        <p:cTn id="30" dur="500"/>
                                        <p:tgtEl>
                                          <p:spTgt spid="4110"/>
                                        </p:tgtEl>
                                      </p:cBhvr>
                                    </p:animEffect>
                                  </p:childTnLst>
                                </p:cTn>
                              </p:par>
                              <p:par>
                                <p:cTn id="31" presetID="10" presetClass="entr" presetSubtype="0" fill="hold" nodeType="withEffect">
                                  <p:stCondLst>
                                    <p:cond delay="0"/>
                                  </p:stCondLst>
                                  <p:childTnLst>
                                    <p:set>
                                      <p:cBhvr>
                                        <p:cTn id="32" dur="1" fill="hold">
                                          <p:stCondLst>
                                            <p:cond delay="0"/>
                                          </p:stCondLst>
                                        </p:cTn>
                                        <p:tgtEl>
                                          <p:spTgt spid="4112"/>
                                        </p:tgtEl>
                                        <p:attrNameLst>
                                          <p:attrName>style.visibility</p:attrName>
                                        </p:attrNameLst>
                                      </p:cBhvr>
                                      <p:to>
                                        <p:strVal val="visible"/>
                                      </p:to>
                                    </p:set>
                                    <p:animEffect transition="in" filter="fade">
                                      <p:cBhvr>
                                        <p:cTn id="33" dur="500"/>
                                        <p:tgtEl>
                                          <p:spTgt spid="4112"/>
                                        </p:tgtEl>
                                      </p:cBhvr>
                                    </p:animEffect>
                                  </p:childTnLst>
                                </p:cTn>
                              </p:par>
                              <p:par>
                                <p:cTn id="34" presetID="10" presetClass="entr" presetSubtype="0" fill="hold" nodeType="withEffect">
                                  <p:stCondLst>
                                    <p:cond delay="0"/>
                                  </p:stCondLst>
                                  <p:childTnLst>
                                    <p:set>
                                      <p:cBhvr>
                                        <p:cTn id="35" dur="1" fill="hold">
                                          <p:stCondLst>
                                            <p:cond delay="0"/>
                                          </p:stCondLst>
                                        </p:cTn>
                                        <p:tgtEl>
                                          <p:spTgt spid="4114"/>
                                        </p:tgtEl>
                                        <p:attrNameLst>
                                          <p:attrName>style.visibility</p:attrName>
                                        </p:attrNameLst>
                                      </p:cBhvr>
                                      <p:to>
                                        <p:strVal val="visible"/>
                                      </p:to>
                                    </p:set>
                                    <p:animEffect transition="in" filter="fade">
                                      <p:cBhvr>
                                        <p:cTn id="36" dur="500"/>
                                        <p:tgtEl>
                                          <p:spTgt spid="4114"/>
                                        </p:tgtEl>
                                      </p:cBhvr>
                                    </p:animEffect>
                                  </p:childTnLst>
                                </p:cTn>
                              </p:par>
                              <p:par>
                                <p:cTn id="37" presetID="10" presetClass="entr" presetSubtype="0" fill="hold" nodeType="withEffect">
                                  <p:stCondLst>
                                    <p:cond delay="0"/>
                                  </p:stCondLst>
                                  <p:childTnLst>
                                    <p:set>
                                      <p:cBhvr>
                                        <p:cTn id="38" dur="1" fill="hold">
                                          <p:stCondLst>
                                            <p:cond delay="0"/>
                                          </p:stCondLst>
                                        </p:cTn>
                                        <p:tgtEl>
                                          <p:spTgt spid="4128"/>
                                        </p:tgtEl>
                                        <p:attrNameLst>
                                          <p:attrName>style.visibility</p:attrName>
                                        </p:attrNameLst>
                                      </p:cBhvr>
                                      <p:to>
                                        <p:strVal val="visible"/>
                                      </p:to>
                                    </p:set>
                                    <p:animEffect transition="in" filter="fade">
                                      <p:cBhvr>
                                        <p:cTn id="39" dur="500"/>
                                        <p:tgtEl>
                                          <p:spTgt spid="412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fill="hold"/>
                                        <p:tgtEl>
                                          <p:spTgt spid="39"/>
                                        </p:tgtEl>
                                        <p:attrNameLst>
                                          <p:attrName>ppt_x</p:attrName>
                                        </p:attrNameLst>
                                      </p:cBhvr>
                                      <p:tavLst>
                                        <p:tav tm="0">
                                          <p:val>
                                            <p:strVal val="1+#ppt_w/2"/>
                                          </p:val>
                                        </p:tav>
                                        <p:tav tm="100000">
                                          <p:val>
                                            <p:strVal val="#ppt_x"/>
                                          </p:val>
                                        </p:tav>
                                      </p:tavLst>
                                    </p:anim>
                                    <p:anim calcmode="lin" valueType="num">
                                      <p:cBhvr additive="base">
                                        <p:cTn id="45" dur="500" fill="hold"/>
                                        <p:tgtEl>
                                          <p:spTgt spid="39"/>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1+#ppt_w/2"/>
                                          </p:val>
                                        </p:tav>
                                        <p:tav tm="100000">
                                          <p:val>
                                            <p:strVal val="#ppt_x"/>
                                          </p:val>
                                        </p:tav>
                                      </p:tavLst>
                                    </p:anim>
                                    <p:anim calcmode="lin" valueType="num">
                                      <p:cBhvr additive="base">
                                        <p:cTn id="49" dur="500" fill="hold"/>
                                        <p:tgtEl>
                                          <p:spTgt spid="28"/>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1+#ppt_w/2"/>
                                          </p:val>
                                        </p:tav>
                                        <p:tav tm="100000">
                                          <p:val>
                                            <p:strVal val="#ppt_x"/>
                                          </p:val>
                                        </p:tav>
                                      </p:tavLst>
                                    </p:anim>
                                    <p:anim calcmode="lin" valueType="num">
                                      <p:cBhvr additive="base">
                                        <p:cTn id="53" dur="500" fill="hold"/>
                                        <p:tgtEl>
                                          <p:spTgt spid="29"/>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4120"/>
                                        </p:tgtEl>
                                        <p:attrNameLst>
                                          <p:attrName>style.visibility</p:attrName>
                                        </p:attrNameLst>
                                      </p:cBhvr>
                                      <p:to>
                                        <p:strVal val="visible"/>
                                      </p:to>
                                    </p:set>
                                    <p:animEffect transition="in" filter="fade">
                                      <p:cBhvr>
                                        <p:cTn id="57" dur="500"/>
                                        <p:tgtEl>
                                          <p:spTgt spid="4120"/>
                                        </p:tgtEl>
                                      </p:cBhvr>
                                    </p:animEffect>
                                  </p:childTnLst>
                                </p:cTn>
                              </p:par>
                              <p:par>
                                <p:cTn id="58" presetID="10" presetClass="entr" presetSubtype="0" fill="hold" nodeType="withEffect">
                                  <p:stCondLst>
                                    <p:cond delay="0"/>
                                  </p:stCondLst>
                                  <p:childTnLst>
                                    <p:set>
                                      <p:cBhvr>
                                        <p:cTn id="59" dur="1" fill="hold">
                                          <p:stCondLst>
                                            <p:cond delay="0"/>
                                          </p:stCondLst>
                                        </p:cTn>
                                        <p:tgtEl>
                                          <p:spTgt spid="4126"/>
                                        </p:tgtEl>
                                        <p:attrNameLst>
                                          <p:attrName>style.visibility</p:attrName>
                                        </p:attrNameLst>
                                      </p:cBhvr>
                                      <p:to>
                                        <p:strVal val="visible"/>
                                      </p:to>
                                    </p:set>
                                    <p:animEffect transition="in" filter="fade">
                                      <p:cBhvr>
                                        <p:cTn id="60" dur="500"/>
                                        <p:tgtEl>
                                          <p:spTgt spid="4126"/>
                                        </p:tgtEl>
                                      </p:cBhvr>
                                    </p:animEffect>
                                  </p:childTnLst>
                                </p:cTn>
                              </p:par>
                              <p:par>
                                <p:cTn id="61" presetID="10" presetClass="entr" presetSubtype="0" fill="hold" nodeType="withEffect">
                                  <p:stCondLst>
                                    <p:cond delay="0"/>
                                  </p:stCondLst>
                                  <p:childTnLst>
                                    <p:set>
                                      <p:cBhvr>
                                        <p:cTn id="62" dur="1" fill="hold">
                                          <p:stCondLst>
                                            <p:cond delay="0"/>
                                          </p:stCondLst>
                                        </p:cTn>
                                        <p:tgtEl>
                                          <p:spTgt spid="4130"/>
                                        </p:tgtEl>
                                        <p:attrNameLst>
                                          <p:attrName>style.visibility</p:attrName>
                                        </p:attrNameLst>
                                      </p:cBhvr>
                                      <p:to>
                                        <p:strVal val="visible"/>
                                      </p:to>
                                    </p:set>
                                    <p:animEffect transition="in" filter="fade">
                                      <p:cBhvr>
                                        <p:cTn id="63" dur="500"/>
                                        <p:tgtEl>
                                          <p:spTgt spid="4130"/>
                                        </p:tgtEl>
                                      </p:cBhvr>
                                    </p:animEffect>
                                  </p:childTnLst>
                                </p:cTn>
                              </p:par>
                              <p:par>
                                <p:cTn id="64" presetID="10" presetClass="entr" presetSubtype="0" fill="hold" nodeType="withEffect">
                                  <p:stCondLst>
                                    <p:cond delay="0"/>
                                  </p:stCondLst>
                                  <p:childTnLst>
                                    <p:set>
                                      <p:cBhvr>
                                        <p:cTn id="65" dur="1" fill="hold">
                                          <p:stCondLst>
                                            <p:cond delay="0"/>
                                          </p:stCondLst>
                                        </p:cTn>
                                        <p:tgtEl>
                                          <p:spTgt spid="4132"/>
                                        </p:tgtEl>
                                        <p:attrNameLst>
                                          <p:attrName>style.visibility</p:attrName>
                                        </p:attrNameLst>
                                      </p:cBhvr>
                                      <p:to>
                                        <p:strVal val="visible"/>
                                      </p:to>
                                    </p:set>
                                    <p:animEffect transition="in" filter="fade">
                                      <p:cBhvr>
                                        <p:cTn id="66" dur="500"/>
                                        <p:tgtEl>
                                          <p:spTgt spid="4132"/>
                                        </p:tgtEl>
                                      </p:cBhvr>
                                    </p:animEffect>
                                  </p:childTnLst>
                                </p:cTn>
                              </p:par>
                              <p:par>
                                <p:cTn id="67" presetID="10" presetClass="entr" presetSubtype="0" fill="hold" nodeType="withEffect">
                                  <p:stCondLst>
                                    <p:cond delay="0"/>
                                  </p:stCondLst>
                                  <p:childTnLst>
                                    <p:set>
                                      <p:cBhvr>
                                        <p:cTn id="68" dur="1" fill="hold">
                                          <p:stCondLst>
                                            <p:cond delay="0"/>
                                          </p:stCondLst>
                                        </p:cTn>
                                        <p:tgtEl>
                                          <p:spTgt spid="4136"/>
                                        </p:tgtEl>
                                        <p:attrNameLst>
                                          <p:attrName>style.visibility</p:attrName>
                                        </p:attrNameLst>
                                      </p:cBhvr>
                                      <p:to>
                                        <p:strVal val="visible"/>
                                      </p:to>
                                    </p:set>
                                    <p:animEffect transition="in" filter="fade">
                                      <p:cBhvr>
                                        <p:cTn id="69" dur="500"/>
                                        <p:tgtEl>
                                          <p:spTgt spid="4136"/>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 calcmode="lin" valueType="num">
                                      <p:cBhvr additive="base">
                                        <p:cTn id="74" dur="500" fill="hold"/>
                                        <p:tgtEl>
                                          <p:spTgt spid="38"/>
                                        </p:tgtEl>
                                        <p:attrNameLst>
                                          <p:attrName>ppt_x</p:attrName>
                                        </p:attrNameLst>
                                      </p:cBhvr>
                                      <p:tavLst>
                                        <p:tav tm="0">
                                          <p:val>
                                            <p:strVal val="1+#ppt_w/2"/>
                                          </p:val>
                                        </p:tav>
                                        <p:tav tm="100000">
                                          <p:val>
                                            <p:strVal val="#ppt_x"/>
                                          </p:val>
                                        </p:tav>
                                      </p:tavLst>
                                    </p:anim>
                                    <p:anim calcmode="lin" valueType="num">
                                      <p:cBhvr additive="base">
                                        <p:cTn id="75" dur="500" fill="hold"/>
                                        <p:tgtEl>
                                          <p:spTgt spid="38"/>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additive="base">
                                        <p:cTn id="78" dur="500" fill="hold"/>
                                        <p:tgtEl>
                                          <p:spTgt spid="31"/>
                                        </p:tgtEl>
                                        <p:attrNameLst>
                                          <p:attrName>ppt_x</p:attrName>
                                        </p:attrNameLst>
                                      </p:cBhvr>
                                      <p:tavLst>
                                        <p:tav tm="0">
                                          <p:val>
                                            <p:strVal val="1+#ppt_w/2"/>
                                          </p:val>
                                        </p:tav>
                                        <p:tav tm="100000">
                                          <p:val>
                                            <p:strVal val="#ppt_x"/>
                                          </p:val>
                                        </p:tav>
                                      </p:tavLst>
                                    </p:anim>
                                    <p:anim calcmode="lin" valueType="num">
                                      <p:cBhvr additive="base">
                                        <p:cTn id="79" dur="500" fill="hold"/>
                                        <p:tgtEl>
                                          <p:spTgt spid="31"/>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102"/>
                                        </p:tgtEl>
                                        <p:attrNameLst>
                                          <p:attrName>style.visibility</p:attrName>
                                        </p:attrNameLst>
                                      </p:cBhvr>
                                      <p:to>
                                        <p:strVal val="visible"/>
                                      </p:to>
                                    </p:set>
                                    <p:animEffect transition="in" filter="fade">
                                      <p:cBhvr>
                                        <p:cTn id="83" dur="500"/>
                                        <p:tgtEl>
                                          <p:spTgt spid="4102"/>
                                        </p:tgtEl>
                                      </p:cBhvr>
                                    </p:animEffect>
                                  </p:childTnLst>
                                </p:cTn>
                              </p:par>
                              <p:par>
                                <p:cTn id="84" presetID="10" presetClass="entr" presetSubtype="0" fill="hold" nodeType="withEffect">
                                  <p:stCondLst>
                                    <p:cond delay="0"/>
                                  </p:stCondLst>
                                  <p:childTnLst>
                                    <p:set>
                                      <p:cBhvr>
                                        <p:cTn id="85" dur="1" fill="hold">
                                          <p:stCondLst>
                                            <p:cond delay="0"/>
                                          </p:stCondLst>
                                        </p:cTn>
                                        <p:tgtEl>
                                          <p:spTgt spid="4116"/>
                                        </p:tgtEl>
                                        <p:attrNameLst>
                                          <p:attrName>style.visibility</p:attrName>
                                        </p:attrNameLst>
                                      </p:cBhvr>
                                      <p:to>
                                        <p:strVal val="visible"/>
                                      </p:to>
                                    </p:set>
                                    <p:animEffect transition="in" filter="fade">
                                      <p:cBhvr>
                                        <p:cTn id="86" dur="500"/>
                                        <p:tgtEl>
                                          <p:spTgt spid="4116"/>
                                        </p:tgtEl>
                                      </p:cBhvr>
                                    </p:animEffect>
                                  </p:childTnLst>
                                </p:cTn>
                              </p:par>
                              <p:par>
                                <p:cTn id="87" presetID="10" presetClass="entr" presetSubtype="0" fill="hold" nodeType="withEffect">
                                  <p:stCondLst>
                                    <p:cond delay="0"/>
                                  </p:stCondLst>
                                  <p:childTnLst>
                                    <p:set>
                                      <p:cBhvr>
                                        <p:cTn id="88" dur="1" fill="hold">
                                          <p:stCondLst>
                                            <p:cond delay="0"/>
                                          </p:stCondLst>
                                        </p:cTn>
                                        <p:tgtEl>
                                          <p:spTgt spid="4118"/>
                                        </p:tgtEl>
                                        <p:attrNameLst>
                                          <p:attrName>style.visibility</p:attrName>
                                        </p:attrNameLst>
                                      </p:cBhvr>
                                      <p:to>
                                        <p:strVal val="visible"/>
                                      </p:to>
                                    </p:set>
                                    <p:animEffect transition="in" filter="fade">
                                      <p:cBhvr>
                                        <p:cTn id="89" dur="500"/>
                                        <p:tgtEl>
                                          <p:spTgt spid="4118"/>
                                        </p:tgtEl>
                                      </p:cBhvr>
                                    </p:animEffect>
                                  </p:childTnLst>
                                </p:cTn>
                              </p:par>
                              <p:par>
                                <p:cTn id="90" presetID="10" presetClass="entr" presetSubtype="0" fill="hold"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par>
                                <p:cTn id="93" presetID="10" presetClass="entr" presetSubtype="0" fill="hold"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500"/>
                                        <p:tgtEl>
                                          <p:spTgt spid="18"/>
                                        </p:tgtEl>
                                      </p:cBhvr>
                                    </p:animEffect>
                                  </p:childTnLst>
                                </p:cTn>
                              </p:par>
                              <p:par>
                                <p:cTn id="96" presetID="10" presetClass="entr" presetSubtype="0" fill="hold" nodeType="withEffect">
                                  <p:stCondLst>
                                    <p:cond delay="0"/>
                                  </p:stCondLst>
                                  <p:childTnLst>
                                    <p:set>
                                      <p:cBhvr>
                                        <p:cTn id="97" dur="1" fill="hold">
                                          <p:stCondLst>
                                            <p:cond delay="0"/>
                                          </p:stCondLst>
                                        </p:cTn>
                                        <p:tgtEl>
                                          <p:spTgt spid="4138"/>
                                        </p:tgtEl>
                                        <p:attrNameLst>
                                          <p:attrName>style.visibility</p:attrName>
                                        </p:attrNameLst>
                                      </p:cBhvr>
                                      <p:to>
                                        <p:strVal val="visible"/>
                                      </p:to>
                                    </p:set>
                                    <p:animEffect transition="in" filter="fade">
                                      <p:cBhvr>
                                        <p:cTn id="98" dur="500"/>
                                        <p:tgtEl>
                                          <p:spTgt spid="4138"/>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additive="base">
                                        <p:cTn id="103" dur="500" fill="hold"/>
                                        <p:tgtEl>
                                          <p:spTgt spid="30"/>
                                        </p:tgtEl>
                                        <p:attrNameLst>
                                          <p:attrName>ppt_x</p:attrName>
                                        </p:attrNameLst>
                                      </p:cBhvr>
                                      <p:tavLst>
                                        <p:tav tm="0">
                                          <p:val>
                                            <p:strVal val="#ppt_x"/>
                                          </p:val>
                                        </p:tav>
                                        <p:tav tm="100000">
                                          <p:val>
                                            <p:strVal val="#ppt_x"/>
                                          </p:val>
                                        </p:tav>
                                      </p:tavLst>
                                    </p:anim>
                                    <p:anim calcmode="lin" valueType="num">
                                      <p:cBhvr additive="base">
                                        <p:cTn id="10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8" grpId="0" animBg="1"/>
      <p:bldP spid="9" grpId="0" animBg="1"/>
      <p:bldP spid="5" grpId="0" animBg="1"/>
      <p:bldP spid="29" grpId="0" animBg="1"/>
    </p:bldLst>
  </p:timing>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MSVID White and Purple">
      <a:dk1>
        <a:srgbClr val="505050"/>
      </a:dk1>
      <a:lt1>
        <a:srgbClr val="FFFFFF"/>
      </a:lt1>
      <a:dk2>
        <a:srgbClr val="5C2D91"/>
      </a:dk2>
      <a:lt2>
        <a:srgbClr val="E7DCF4"/>
      </a:lt2>
      <a:accent1>
        <a:srgbClr val="5C2D91"/>
      </a:accent1>
      <a:accent2>
        <a:srgbClr val="B4009E"/>
      </a:accent2>
      <a:accent3>
        <a:srgbClr val="32145A"/>
      </a:accent3>
      <a:accent4>
        <a:srgbClr val="0078D7"/>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BF09C0C8-9823-440D-9122-9832D56A6044}"/>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5.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6.xml><?xml version="1.0" encoding="utf-8"?>
<a:theme xmlns:a="http://schemas.openxmlformats.org/drawingml/2006/main" name="Connect(); //2015">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7.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Build_2014_Template</Template>
  <TotalTime>0</TotalTime>
  <Words>1408</Words>
  <Application>Microsoft Macintosh PowerPoint</Application>
  <PresentationFormat>Custom</PresentationFormat>
  <Paragraphs>167</Paragraphs>
  <Slides>13</Slides>
  <Notes>13</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13</vt:i4>
      </vt:variant>
    </vt:vector>
  </HeadingPairs>
  <TitlesOfParts>
    <vt:vector size="32" baseType="lpstr">
      <vt:lpstr>Avenir LT Pro 45 Book</vt:lpstr>
      <vt:lpstr>Bodoni MT</vt:lpstr>
      <vt:lpstr>Calibri</vt:lpstr>
      <vt:lpstr>Consolas</vt:lpstr>
      <vt:lpstr>MS PGothic</vt:lpstr>
      <vt:lpstr>ＭＳ Ｐゴシック</vt:lpstr>
      <vt:lpstr>Segoe UI</vt:lpstr>
      <vt:lpstr>Segoe UI Light</vt:lpstr>
      <vt:lpstr>Symbol</vt:lpstr>
      <vt:lpstr>Wingdings</vt:lpstr>
      <vt:lpstr>Arial</vt:lpstr>
      <vt:lpstr>5-30536_Build_2014_Breakout_Template_White_16x9</vt:lpstr>
      <vt:lpstr>WHITE TEMPLATE</vt:lpstr>
      <vt:lpstr>1_5-30629_Build_Template_WHITE</vt:lpstr>
      <vt:lpstr>MSVID_TT_White-Teal_16x9_Aug2013</vt:lpstr>
      <vt:lpstr>1_FieldDeck</vt:lpstr>
      <vt:lpstr>Connect(); //2015</vt:lpstr>
      <vt:lpstr>Content Slides - Light</vt:lpstr>
      <vt:lpstr>MSVID_White_16x9_2012-08-18</vt:lpstr>
      <vt:lpstr>PowerPoint Presentation</vt:lpstr>
      <vt:lpstr>You will leave here knowing…</vt:lpstr>
      <vt:lpstr>PowerPoint Presentation</vt:lpstr>
      <vt:lpstr>PowerPoint Presentation</vt:lpstr>
      <vt:lpstr>Developed in the Open</vt:lpstr>
      <vt:lpstr>PowerPoint Presentation</vt:lpstr>
      <vt:lpstr>PowerPoint Presentation</vt:lpstr>
      <vt:lpstr>PowerPoint Presentation</vt:lpstr>
      <vt:lpstr>Extensions, Extensions, Extensions!</vt:lpstr>
      <vt:lpstr>Extensions, Extensions, Extensions!</vt:lpstr>
      <vt:lpstr>Extensions, Extensions, Extensions!</vt:lpstr>
      <vt:lpstr>Let’s Build It!</vt:lpstr>
      <vt:lpstr>Resources</vt:lpstr>
    </vt:vector>
  </TitlesOfParts>
  <Manager/>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2016-09-28T09:16:04Z</dcterms:created>
  <dcterms:modified xsi:type="dcterms:W3CDTF">2017-04-29T23:37:07Z</dcterms:modified>
</cp:coreProperties>
</file>